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9" r:id="rId2"/>
    <p:sldMasterId id="2147483657" r:id="rId3"/>
    <p:sldMasterId id="2147483653" r:id="rId4"/>
  </p:sldMasterIdLst>
  <p:notesMasterIdLst>
    <p:notesMasterId r:id="rId6"/>
  </p:notesMasterIdLst>
  <p:handoutMasterIdLst>
    <p:handoutMasterId r:id="rId7"/>
  </p:handoutMasterIdLst>
  <p:sldIdLst>
    <p:sldId id="260" r:id="rId5"/>
  </p:sldIdLst>
  <p:sldSz cx="43891200" cy="32918400"/>
  <p:notesSz cx="6858000" cy="9144000"/>
  <p:defaultText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9" orient="horz" pos="2898">
          <p15:clr>
            <a:srgbClr val="A4A3A4"/>
          </p15:clr>
        </p15:guide>
        <p15:guide id="10" pos="288" userDrawn="1">
          <p15:clr>
            <a:srgbClr val="A4A3A4"/>
          </p15:clr>
        </p15:guide>
        <p15:guide id="11" pos="2736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D906"/>
    <a:srgbClr val="107A74"/>
    <a:srgbClr val="143161"/>
    <a:srgbClr val="A18616"/>
    <a:srgbClr val="FCE400"/>
    <a:srgbClr val="147B5F"/>
    <a:srgbClr val="0575AC"/>
    <a:srgbClr val="0C7693"/>
    <a:srgbClr val="14305F"/>
    <a:srgbClr val="F3F5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397" autoAdjust="0"/>
    <p:restoredTop sz="94729" autoAdjust="0"/>
  </p:normalViewPr>
  <p:slideViewPr>
    <p:cSldViewPr snapToGrid="0" snapToObjects="1" showGuides="1">
      <p:cViewPr>
        <p:scale>
          <a:sx n="20" d="100"/>
          <a:sy n="20" d="100"/>
        </p:scale>
        <p:origin x="948" y="-66"/>
      </p:cViewPr>
      <p:guideLst>
        <p:guide orient="horz" pos="2898"/>
        <p:guide pos="288"/>
        <p:guide pos="27369"/>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snapToObjects="1" showGuides="1">
      <p:cViewPr varScale="1">
        <p:scale>
          <a:sx n="79" d="100"/>
          <a:sy n="79" d="100"/>
        </p:scale>
        <p:origin x="-3768"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slideMaster" Target="slideMasters/slideMaster3.xml"/><Relationship Id="rId7" Type="http://schemas.openxmlformats.org/officeDocument/2006/relationships/handoutMaster" Target="handoutMasters/handoutMaster1.xml"/><Relationship Id="rId12" Type="http://schemas.openxmlformats.org/officeDocument/2006/relationships/tableStyles" Target="tableStyle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3/10/2020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397406821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3/10/2020</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2414637987"/>
      </p:ext>
    </p:extLst>
  </p:cSld>
  <p:clrMap bg1="lt1" tx1="dk1" bg2="lt2" tx2="dk2" accent1="accent1" accent2="accent2" accent3="accent3" accent4="accent4" accent5="accent5" accent6="accent6" hlink="hlink" folHlink="folHlink"/>
  <p:notesStyle>
    <a:lvl1pPr marL="0" algn="l" defTabSz="4388900" rtl="0" eaLnBrk="1" latinLnBrk="0" hangingPunct="1">
      <a:defRPr sz="5800" kern="1200">
        <a:solidFill>
          <a:schemeClr val="tx1"/>
        </a:solidFill>
        <a:latin typeface="+mn-lt"/>
        <a:ea typeface="+mn-ea"/>
        <a:cs typeface="+mn-cs"/>
      </a:defRPr>
    </a:lvl1pPr>
    <a:lvl2pPr marL="2194451" algn="l" defTabSz="4388900" rtl="0" eaLnBrk="1" latinLnBrk="0" hangingPunct="1">
      <a:defRPr sz="5800" kern="1200">
        <a:solidFill>
          <a:schemeClr val="tx1"/>
        </a:solidFill>
        <a:latin typeface="+mn-lt"/>
        <a:ea typeface="+mn-ea"/>
        <a:cs typeface="+mn-cs"/>
      </a:defRPr>
    </a:lvl2pPr>
    <a:lvl3pPr marL="4388900" algn="l" defTabSz="4388900" rtl="0" eaLnBrk="1" latinLnBrk="0" hangingPunct="1">
      <a:defRPr sz="5800" kern="1200">
        <a:solidFill>
          <a:schemeClr val="tx1"/>
        </a:solidFill>
        <a:latin typeface="+mn-lt"/>
        <a:ea typeface="+mn-ea"/>
        <a:cs typeface="+mn-cs"/>
      </a:defRPr>
    </a:lvl3pPr>
    <a:lvl4pPr marL="6583351" algn="l" defTabSz="4388900" rtl="0" eaLnBrk="1" latinLnBrk="0" hangingPunct="1">
      <a:defRPr sz="5800" kern="1200">
        <a:solidFill>
          <a:schemeClr val="tx1"/>
        </a:solidFill>
        <a:latin typeface="+mn-lt"/>
        <a:ea typeface="+mn-ea"/>
        <a:cs typeface="+mn-cs"/>
      </a:defRPr>
    </a:lvl4pPr>
    <a:lvl5pPr marL="8777801" algn="l" defTabSz="4388900" rtl="0" eaLnBrk="1" latinLnBrk="0" hangingPunct="1">
      <a:defRPr sz="5800" kern="1200">
        <a:solidFill>
          <a:schemeClr val="tx1"/>
        </a:solidFill>
        <a:latin typeface="+mn-lt"/>
        <a:ea typeface="+mn-ea"/>
        <a:cs typeface="+mn-cs"/>
      </a:defRPr>
    </a:lvl5pPr>
    <a:lvl6pPr marL="10972252" algn="l" defTabSz="4388900" rtl="0" eaLnBrk="1" latinLnBrk="0" hangingPunct="1">
      <a:defRPr sz="5800" kern="1200">
        <a:solidFill>
          <a:schemeClr val="tx1"/>
        </a:solidFill>
        <a:latin typeface="+mn-lt"/>
        <a:ea typeface="+mn-ea"/>
        <a:cs typeface="+mn-cs"/>
      </a:defRPr>
    </a:lvl6pPr>
    <a:lvl7pPr marL="13166703" algn="l" defTabSz="4388900" rtl="0" eaLnBrk="1" latinLnBrk="0" hangingPunct="1">
      <a:defRPr sz="5800" kern="1200">
        <a:solidFill>
          <a:schemeClr val="tx1"/>
        </a:solidFill>
        <a:latin typeface="+mn-lt"/>
        <a:ea typeface="+mn-ea"/>
        <a:cs typeface="+mn-cs"/>
      </a:defRPr>
    </a:lvl7pPr>
    <a:lvl8pPr marL="15361152" algn="l" defTabSz="4388900" rtl="0" eaLnBrk="1" latinLnBrk="0" hangingPunct="1">
      <a:defRPr sz="5800" kern="1200">
        <a:solidFill>
          <a:schemeClr val="tx1"/>
        </a:solidFill>
        <a:latin typeface="+mn-lt"/>
        <a:ea typeface="+mn-ea"/>
        <a:cs typeface="+mn-cs"/>
      </a:defRPr>
    </a:lvl8pPr>
    <a:lvl9pPr marL="17555603" algn="l" defTabSz="4388900" rtl="0" eaLnBrk="1" latinLnBrk="0" hangingPunct="1">
      <a:defRPr sz="5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ndard 4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59674" y="5503831"/>
            <a:ext cx="10056813"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477827" y="4674099"/>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tx1"/>
                </a:solidFill>
              </a:defRPr>
            </a:lvl1pPr>
          </a:lstStyle>
          <a:p>
            <a:pPr lvl="0"/>
            <a:r>
              <a:rPr lang="en-US" dirty="0"/>
              <a:t>(click to edit) INTRODUCTION or ABSTRACT</a:t>
            </a:r>
          </a:p>
        </p:txBody>
      </p:sp>
      <p:sp>
        <p:nvSpPr>
          <p:cNvPr id="20" name="Text Placeholder 5"/>
          <p:cNvSpPr>
            <a:spLocks noGrp="1"/>
          </p:cNvSpPr>
          <p:nvPr>
            <p:ph type="body" sz="quarter" idx="20" hasCustomPrompt="1"/>
          </p:nvPr>
        </p:nvSpPr>
        <p:spPr>
          <a:xfrm>
            <a:off x="477825" y="13337863"/>
            <a:ext cx="10038662"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a:t>(click to edit)  OBJECTIVES</a:t>
            </a:r>
          </a:p>
        </p:txBody>
      </p:sp>
      <p:sp>
        <p:nvSpPr>
          <p:cNvPr id="21" name="Text Placeholder 3"/>
          <p:cNvSpPr>
            <a:spLocks noGrp="1"/>
          </p:cNvSpPr>
          <p:nvPr>
            <p:ph type="body" sz="quarter" idx="21" hasCustomPrompt="1"/>
          </p:nvPr>
        </p:nvSpPr>
        <p:spPr>
          <a:xfrm>
            <a:off x="11428410" y="5503831"/>
            <a:ext cx="10048874"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2" name="Text Placeholder 5"/>
          <p:cNvSpPr>
            <a:spLocks noGrp="1"/>
          </p:cNvSpPr>
          <p:nvPr>
            <p:ph type="body" sz="quarter" idx="22" hasCustomPrompt="1"/>
          </p:nvPr>
        </p:nvSpPr>
        <p:spPr>
          <a:xfrm>
            <a:off x="11428411" y="4674099"/>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tx1"/>
                </a:solidFill>
              </a:defRPr>
            </a:lvl1pPr>
          </a:lstStyle>
          <a:p>
            <a:pPr lvl="0"/>
            <a:r>
              <a:rPr lang="en-US" dirty="0"/>
              <a:t>(click to edit)  MATERIALS &amp; METHODS</a:t>
            </a:r>
          </a:p>
        </p:txBody>
      </p:sp>
      <p:sp>
        <p:nvSpPr>
          <p:cNvPr id="23" name="Text Placeholder 3"/>
          <p:cNvSpPr>
            <a:spLocks noGrp="1"/>
          </p:cNvSpPr>
          <p:nvPr>
            <p:ph type="body" sz="quarter" idx="23" hasCustomPrompt="1"/>
          </p:nvPr>
        </p:nvSpPr>
        <p:spPr>
          <a:xfrm>
            <a:off x="22448845" y="5503831"/>
            <a:ext cx="10048874"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4" name="Text Placeholder 5"/>
          <p:cNvSpPr>
            <a:spLocks noGrp="1"/>
          </p:cNvSpPr>
          <p:nvPr>
            <p:ph type="body" sz="quarter" idx="24" hasCustomPrompt="1"/>
          </p:nvPr>
        </p:nvSpPr>
        <p:spPr>
          <a:xfrm>
            <a:off x="22440906" y="4674099"/>
            <a:ext cx="10058400" cy="754045"/>
          </a:xfrm>
          <a:prstGeom prst="rect">
            <a:avLst/>
          </a:prstGeom>
          <a:noFill/>
        </p:spPr>
        <p:txBody>
          <a:bodyPr lIns="91436" tIns="91436" rIns="91436" bIns="91436" anchor="ctr" anchorCtr="0">
            <a:spAutoFit/>
          </a:bodyPr>
          <a:lstStyle>
            <a:lvl1pPr marL="0" indent="0" algn="ctr">
              <a:buNone/>
              <a:defRPr sz="3700" b="1" u="sng" baseline="0">
                <a:solidFill>
                  <a:schemeClr val="tx1"/>
                </a:solidFill>
              </a:defRPr>
            </a:lvl1pPr>
          </a:lstStyle>
          <a:p>
            <a:pPr lvl="0"/>
            <a:r>
              <a:rPr lang="en-US" dirty="0"/>
              <a:t>(click to edit)  RESULTS</a:t>
            </a:r>
          </a:p>
        </p:txBody>
      </p:sp>
      <p:sp>
        <p:nvSpPr>
          <p:cNvPr id="25" name="Text Placeholder 5"/>
          <p:cNvSpPr>
            <a:spLocks noGrp="1"/>
          </p:cNvSpPr>
          <p:nvPr>
            <p:ph type="body" sz="quarter" idx="25" hasCustomPrompt="1"/>
          </p:nvPr>
        </p:nvSpPr>
        <p:spPr>
          <a:xfrm>
            <a:off x="33422043" y="4674099"/>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a:t>(click to edit)  CONCLUSIONS</a:t>
            </a:r>
          </a:p>
        </p:txBody>
      </p:sp>
      <p:sp>
        <p:nvSpPr>
          <p:cNvPr id="26" name="Text Placeholder 3"/>
          <p:cNvSpPr>
            <a:spLocks noGrp="1"/>
          </p:cNvSpPr>
          <p:nvPr>
            <p:ph type="body" sz="quarter" idx="26" hasCustomPrompt="1"/>
          </p:nvPr>
        </p:nvSpPr>
        <p:spPr>
          <a:xfrm>
            <a:off x="33422043" y="5503831"/>
            <a:ext cx="10047018"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7" name="Text Placeholder 5"/>
          <p:cNvSpPr>
            <a:spLocks noGrp="1"/>
          </p:cNvSpPr>
          <p:nvPr>
            <p:ph type="body" sz="quarter" idx="27" hasCustomPrompt="1"/>
          </p:nvPr>
        </p:nvSpPr>
        <p:spPr>
          <a:xfrm>
            <a:off x="33422043" y="13398088"/>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a:t>(click to edit)  REFERENCES</a:t>
            </a:r>
          </a:p>
        </p:txBody>
      </p:sp>
      <p:sp>
        <p:nvSpPr>
          <p:cNvPr id="28" name="Text Placeholder 3"/>
          <p:cNvSpPr>
            <a:spLocks noGrp="1"/>
          </p:cNvSpPr>
          <p:nvPr>
            <p:ph type="body" sz="quarter" idx="28" hasCustomPrompt="1"/>
          </p:nvPr>
        </p:nvSpPr>
        <p:spPr>
          <a:xfrm>
            <a:off x="33422043" y="14136752"/>
            <a:ext cx="10052050"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33422043" y="24804751"/>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a:t>(click to edit)  ACKNOWLEDGEMENTS or  CONTACT</a:t>
            </a:r>
          </a:p>
        </p:txBody>
      </p:sp>
      <p:sp>
        <p:nvSpPr>
          <p:cNvPr id="30" name="Text Placeholder 3"/>
          <p:cNvSpPr>
            <a:spLocks noGrp="1"/>
          </p:cNvSpPr>
          <p:nvPr>
            <p:ph type="body" sz="quarter" idx="30" hasCustomPrompt="1"/>
          </p:nvPr>
        </p:nvSpPr>
        <p:spPr>
          <a:xfrm>
            <a:off x="33422043" y="25558796"/>
            <a:ext cx="10052050"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0" name="Text Placeholder 3"/>
          <p:cNvSpPr>
            <a:spLocks noGrp="1"/>
          </p:cNvSpPr>
          <p:nvPr>
            <p:ph type="body" sz="quarter" idx="96" hasCustomPrompt="1"/>
          </p:nvPr>
        </p:nvSpPr>
        <p:spPr>
          <a:xfrm>
            <a:off x="459674" y="14076902"/>
            <a:ext cx="10056813"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77" name="Text Placeholder 76"/>
          <p:cNvSpPr>
            <a:spLocks noGrp="1"/>
          </p:cNvSpPr>
          <p:nvPr>
            <p:ph type="body" sz="quarter" idx="150" hasCustomPrompt="1"/>
          </p:nvPr>
        </p:nvSpPr>
        <p:spPr>
          <a:xfrm>
            <a:off x="5932593" y="3073871"/>
            <a:ext cx="31998968" cy="811493"/>
          </a:xfrm>
          <a:prstGeom prst="rect">
            <a:avLst/>
          </a:prstGeom>
        </p:spPr>
        <p:txBody>
          <a:bodyPr>
            <a:normAutofit/>
          </a:bodyPr>
          <a:lstStyle>
            <a:lvl1pPr marL="0" indent="0" algn="ctr">
              <a:buFontTx/>
              <a:buNone/>
              <a:defRPr sz="44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78" name="Text Placeholder 76"/>
          <p:cNvSpPr>
            <a:spLocks noGrp="1"/>
          </p:cNvSpPr>
          <p:nvPr>
            <p:ph type="body" sz="quarter" idx="151" hasCustomPrompt="1"/>
          </p:nvPr>
        </p:nvSpPr>
        <p:spPr>
          <a:xfrm>
            <a:off x="5932593" y="1864506"/>
            <a:ext cx="31998968" cy="1133677"/>
          </a:xfrm>
          <a:prstGeom prst="rect">
            <a:avLst/>
          </a:prstGeom>
        </p:spPr>
        <p:txBody>
          <a:bodyPr anchor="t" anchorCtr="1">
            <a:normAutofit/>
          </a:bodyPr>
          <a:lstStyle>
            <a:lvl1pPr marL="0" indent="0" algn="ctr">
              <a:buFontTx/>
              <a:buNone/>
              <a:defRPr sz="60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79" name="Text Placeholder 76"/>
          <p:cNvSpPr>
            <a:spLocks noGrp="1"/>
          </p:cNvSpPr>
          <p:nvPr>
            <p:ph type="body" sz="quarter" idx="153" hasCustomPrompt="1"/>
          </p:nvPr>
        </p:nvSpPr>
        <p:spPr>
          <a:xfrm>
            <a:off x="5932593" y="389601"/>
            <a:ext cx="31998968" cy="1327233"/>
          </a:xfrm>
          <a:prstGeom prst="rect">
            <a:avLst/>
          </a:prstGeom>
        </p:spPr>
        <p:txBody>
          <a:bodyPr anchor="t" anchorCtr="1">
            <a:normAutofit/>
          </a:bodyPr>
          <a:lstStyle>
            <a:lvl1pPr marL="0" indent="0" algn="ctr">
              <a:buFontTx/>
              <a:buNone/>
              <a:defRPr sz="88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ithout Quick Guide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59674" y="5503831"/>
            <a:ext cx="10056813"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477827" y="4674099"/>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tx1"/>
                </a:solidFill>
              </a:defRPr>
            </a:lvl1pPr>
          </a:lstStyle>
          <a:p>
            <a:pPr lvl="0"/>
            <a:r>
              <a:rPr lang="en-US" dirty="0"/>
              <a:t>(click to edit) INTRODUCTION or ABSTRACT</a:t>
            </a:r>
          </a:p>
        </p:txBody>
      </p:sp>
      <p:sp>
        <p:nvSpPr>
          <p:cNvPr id="20" name="Text Placeholder 5"/>
          <p:cNvSpPr>
            <a:spLocks noGrp="1"/>
          </p:cNvSpPr>
          <p:nvPr>
            <p:ph type="body" sz="quarter" idx="20" hasCustomPrompt="1"/>
          </p:nvPr>
        </p:nvSpPr>
        <p:spPr>
          <a:xfrm>
            <a:off x="477825" y="13337863"/>
            <a:ext cx="10038662"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a:t>(click to edit)  OBJECTIVES</a:t>
            </a:r>
          </a:p>
        </p:txBody>
      </p:sp>
      <p:sp>
        <p:nvSpPr>
          <p:cNvPr id="21" name="Text Placeholder 3"/>
          <p:cNvSpPr>
            <a:spLocks noGrp="1"/>
          </p:cNvSpPr>
          <p:nvPr>
            <p:ph type="body" sz="quarter" idx="21" hasCustomPrompt="1"/>
          </p:nvPr>
        </p:nvSpPr>
        <p:spPr>
          <a:xfrm>
            <a:off x="11428410" y="5503831"/>
            <a:ext cx="10048874"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2" name="Text Placeholder 5"/>
          <p:cNvSpPr>
            <a:spLocks noGrp="1"/>
          </p:cNvSpPr>
          <p:nvPr>
            <p:ph type="body" sz="quarter" idx="22" hasCustomPrompt="1"/>
          </p:nvPr>
        </p:nvSpPr>
        <p:spPr>
          <a:xfrm>
            <a:off x="11428411" y="4674099"/>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tx1"/>
                </a:solidFill>
              </a:defRPr>
            </a:lvl1pPr>
          </a:lstStyle>
          <a:p>
            <a:pPr lvl="0"/>
            <a:r>
              <a:rPr lang="en-US" dirty="0"/>
              <a:t>(click to edit)  MATERIALS &amp; METHODS</a:t>
            </a:r>
          </a:p>
        </p:txBody>
      </p:sp>
      <p:sp>
        <p:nvSpPr>
          <p:cNvPr id="23" name="Text Placeholder 3"/>
          <p:cNvSpPr>
            <a:spLocks noGrp="1"/>
          </p:cNvSpPr>
          <p:nvPr>
            <p:ph type="body" sz="quarter" idx="23" hasCustomPrompt="1"/>
          </p:nvPr>
        </p:nvSpPr>
        <p:spPr>
          <a:xfrm>
            <a:off x="22448845" y="5503831"/>
            <a:ext cx="10048874"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4" name="Text Placeholder 5"/>
          <p:cNvSpPr>
            <a:spLocks noGrp="1"/>
          </p:cNvSpPr>
          <p:nvPr>
            <p:ph type="body" sz="quarter" idx="24" hasCustomPrompt="1"/>
          </p:nvPr>
        </p:nvSpPr>
        <p:spPr>
          <a:xfrm>
            <a:off x="22440906" y="4674099"/>
            <a:ext cx="10058400" cy="754045"/>
          </a:xfrm>
          <a:prstGeom prst="rect">
            <a:avLst/>
          </a:prstGeom>
          <a:noFill/>
        </p:spPr>
        <p:txBody>
          <a:bodyPr lIns="91436" tIns="91436" rIns="91436" bIns="91436" anchor="ctr" anchorCtr="0">
            <a:spAutoFit/>
          </a:bodyPr>
          <a:lstStyle>
            <a:lvl1pPr marL="0" indent="0" algn="ctr">
              <a:buNone/>
              <a:defRPr sz="3700" b="1" u="sng" baseline="0">
                <a:solidFill>
                  <a:schemeClr val="tx1"/>
                </a:solidFill>
              </a:defRPr>
            </a:lvl1pPr>
          </a:lstStyle>
          <a:p>
            <a:pPr lvl="0"/>
            <a:r>
              <a:rPr lang="en-US" dirty="0"/>
              <a:t>(click to edit)  RESULTS</a:t>
            </a:r>
          </a:p>
        </p:txBody>
      </p:sp>
      <p:sp>
        <p:nvSpPr>
          <p:cNvPr id="25" name="Text Placeholder 5"/>
          <p:cNvSpPr>
            <a:spLocks noGrp="1"/>
          </p:cNvSpPr>
          <p:nvPr>
            <p:ph type="body" sz="quarter" idx="25" hasCustomPrompt="1"/>
          </p:nvPr>
        </p:nvSpPr>
        <p:spPr>
          <a:xfrm>
            <a:off x="33422043" y="4674099"/>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a:t>(click to edit)  CONCLUSIONS</a:t>
            </a:r>
          </a:p>
        </p:txBody>
      </p:sp>
      <p:sp>
        <p:nvSpPr>
          <p:cNvPr id="26" name="Text Placeholder 3"/>
          <p:cNvSpPr>
            <a:spLocks noGrp="1"/>
          </p:cNvSpPr>
          <p:nvPr>
            <p:ph type="body" sz="quarter" idx="26" hasCustomPrompt="1"/>
          </p:nvPr>
        </p:nvSpPr>
        <p:spPr>
          <a:xfrm>
            <a:off x="33422043" y="5503831"/>
            <a:ext cx="10047018"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7" name="Text Placeholder 5"/>
          <p:cNvSpPr>
            <a:spLocks noGrp="1"/>
          </p:cNvSpPr>
          <p:nvPr>
            <p:ph type="body" sz="quarter" idx="27" hasCustomPrompt="1"/>
          </p:nvPr>
        </p:nvSpPr>
        <p:spPr>
          <a:xfrm>
            <a:off x="33422043" y="13398088"/>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a:t>(click to edit)  REFERENCES</a:t>
            </a:r>
          </a:p>
        </p:txBody>
      </p:sp>
      <p:sp>
        <p:nvSpPr>
          <p:cNvPr id="28" name="Text Placeholder 3"/>
          <p:cNvSpPr>
            <a:spLocks noGrp="1"/>
          </p:cNvSpPr>
          <p:nvPr>
            <p:ph type="body" sz="quarter" idx="28" hasCustomPrompt="1"/>
          </p:nvPr>
        </p:nvSpPr>
        <p:spPr>
          <a:xfrm>
            <a:off x="33422043" y="14136752"/>
            <a:ext cx="10052050"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33422043" y="24804751"/>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a:t>(click to edit)  ACKNOWLEDGEMENTS or  CONTACT</a:t>
            </a:r>
          </a:p>
        </p:txBody>
      </p:sp>
      <p:sp>
        <p:nvSpPr>
          <p:cNvPr id="30" name="Text Placeholder 3"/>
          <p:cNvSpPr>
            <a:spLocks noGrp="1"/>
          </p:cNvSpPr>
          <p:nvPr>
            <p:ph type="body" sz="quarter" idx="30" hasCustomPrompt="1"/>
          </p:nvPr>
        </p:nvSpPr>
        <p:spPr>
          <a:xfrm>
            <a:off x="33422043" y="25558796"/>
            <a:ext cx="10052050"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0" name="Text Placeholder 3"/>
          <p:cNvSpPr>
            <a:spLocks noGrp="1"/>
          </p:cNvSpPr>
          <p:nvPr>
            <p:ph type="body" sz="quarter" idx="96" hasCustomPrompt="1"/>
          </p:nvPr>
        </p:nvSpPr>
        <p:spPr>
          <a:xfrm>
            <a:off x="459674" y="14076902"/>
            <a:ext cx="10056813" cy="846363"/>
          </a:xfrm>
          <a:prstGeom prst="rect">
            <a:avLst/>
          </a:prstGeom>
        </p:spPr>
        <p:txBody>
          <a:bodyPr wrap="square" lIns="228589" tIns="228589" rIns="228589" bIns="228589">
            <a:spAutoFit/>
          </a:bodyPr>
          <a:lstStyle>
            <a:lvl1pPr marL="0" indent="0">
              <a:buNone/>
              <a:defRPr sz="25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19" name="Text Placeholder 76">
            <a:extLst>
              <a:ext uri="{FF2B5EF4-FFF2-40B4-BE49-F238E27FC236}">
                <a16:creationId xmlns:a16="http://schemas.microsoft.com/office/drawing/2014/main" id="{76E875DB-924A-7E40-BC3B-C78A241B7941}"/>
              </a:ext>
            </a:extLst>
          </p:cNvPr>
          <p:cNvSpPr>
            <a:spLocks noGrp="1"/>
          </p:cNvSpPr>
          <p:nvPr>
            <p:ph type="body" sz="quarter" idx="150" hasCustomPrompt="1"/>
          </p:nvPr>
        </p:nvSpPr>
        <p:spPr>
          <a:xfrm>
            <a:off x="5932593" y="3073871"/>
            <a:ext cx="31998968" cy="811493"/>
          </a:xfrm>
          <a:prstGeom prst="rect">
            <a:avLst/>
          </a:prstGeom>
        </p:spPr>
        <p:txBody>
          <a:bodyPr>
            <a:normAutofit/>
          </a:bodyPr>
          <a:lstStyle>
            <a:lvl1pPr marL="0" indent="0" algn="ctr">
              <a:buFontTx/>
              <a:buNone/>
              <a:defRPr sz="44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31" name="Text Placeholder 76">
            <a:extLst>
              <a:ext uri="{FF2B5EF4-FFF2-40B4-BE49-F238E27FC236}">
                <a16:creationId xmlns:a16="http://schemas.microsoft.com/office/drawing/2014/main" id="{83D8C485-82D1-A04A-AA78-C554A9ECB43D}"/>
              </a:ext>
            </a:extLst>
          </p:cNvPr>
          <p:cNvSpPr>
            <a:spLocks noGrp="1"/>
          </p:cNvSpPr>
          <p:nvPr>
            <p:ph type="body" sz="quarter" idx="151" hasCustomPrompt="1"/>
          </p:nvPr>
        </p:nvSpPr>
        <p:spPr>
          <a:xfrm>
            <a:off x="5932593" y="1864506"/>
            <a:ext cx="31998968" cy="1133677"/>
          </a:xfrm>
          <a:prstGeom prst="rect">
            <a:avLst/>
          </a:prstGeom>
        </p:spPr>
        <p:txBody>
          <a:bodyPr anchor="t" anchorCtr="1">
            <a:normAutofit/>
          </a:bodyPr>
          <a:lstStyle>
            <a:lvl1pPr marL="0" indent="0" algn="ctr">
              <a:buFontTx/>
              <a:buNone/>
              <a:defRPr sz="60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32" name="Text Placeholder 76">
            <a:extLst>
              <a:ext uri="{FF2B5EF4-FFF2-40B4-BE49-F238E27FC236}">
                <a16:creationId xmlns:a16="http://schemas.microsoft.com/office/drawing/2014/main" id="{CBC470FB-9A4D-1549-9DD0-8846678DDA54}"/>
              </a:ext>
            </a:extLst>
          </p:cNvPr>
          <p:cNvSpPr>
            <a:spLocks noGrp="1"/>
          </p:cNvSpPr>
          <p:nvPr>
            <p:ph type="body" sz="quarter" idx="153" hasCustomPrompt="1"/>
          </p:nvPr>
        </p:nvSpPr>
        <p:spPr>
          <a:xfrm>
            <a:off x="5932593" y="389601"/>
            <a:ext cx="31998968" cy="1327233"/>
          </a:xfrm>
          <a:prstGeom prst="rect">
            <a:avLst/>
          </a:prstGeom>
        </p:spPr>
        <p:txBody>
          <a:bodyPr anchor="t" anchorCtr="1">
            <a:normAutofit/>
          </a:bodyPr>
          <a:lstStyle>
            <a:lvl1pPr marL="0" indent="0" algn="ctr">
              <a:buFontTx/>
              <a:buNone/>
              <a:defRPr sz="88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Tree>
    <p:extLst>
      <p:ext uri="{BB962C8B-B14F-4D97-AF65-F5344CB8AC3E}">
        <p14:creationId xmlns:p14="http://schemas.microsoft.com/office/powerpoint/2010/main" val="6984196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andard 3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904186" y="5717837"/>
            <a:ext cx="13591277" cy="861752"/>
          </a:xfrm>
          <a:prstGeom prst="rect">
            <a:avLst/>
          </a:prstGeom>
        </p:spPr>
        <p:txBody>
          <a:bodyPr wrap="square" lIns="228589" tIns="228589" rIns="228589" bIns="228589">
            <a:spAutoFit/>
          </a:bodyPr>
          <a:lstStyle>
            <a:lvl1pPr marL="0" indent="0">
              <a:buNone/>
              <a:defRPr sz="26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922338" y="4854479"/>
            <a:ext cx="13573126"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a:t>(click to add) INTRODUCTION or ABSTRACT</a:t>
            </a:r>
          </a:p>
        </p:txBody>
      </p:sp>
      <p:sp>
        <p:nvSpPr>
          <p:cNvPr id="19" name="Text Placeholder 3"/>
          <p:cNvSpPr>
            <a:spLocks noGrp="1"/>
          </p:cNvSpPr>
          <p:nvPr>
            <p:ph type="body" sz="quarter" idx="19" hasCustomPrompt="1"/>
          </p:nvPr>
        </p:nvSpPr>
        <p:spPr>
          <a:xfrm>
            <a:off x="922338" y="17662962"/>
            <a:ext cx="13592864" cy="861752"/>
          </a:xfrm>
          <a:prstGeom prst="rect">
            <a:avLst/>
          </a:prstGeom>
        </p:spPr>
        <p:txBody>
          <a:bodyPr wrap="square" lIns="228589" tIns="228589" rIns="228589" bIns="228589">
            <a:spAutoFit/>
          </a:bodyPr>
          <a:lstStyle>
            <a:lvl1pPr marL="0" indent="0">
              <a:buNone/>
              <a:defRPr sz="26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0" name="Text Placeholder 5"/>
          <p:cNvSpPr>
            <a:spLocks noGrp="1"/>
          </p:cNvSpPr>
          <p:nvPr>
            <p:ph type="body" sz="quarter" idx="20" hasCustomPrompt="1"/>
          </p:nvPr>
        </p:nvSpPr>
        <p:spPr>
          <a:xfrm>
            <a:off x="942080" y="16831713"/>
            <a:ext cx="13573125"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a:t>(click to add)  OBJECTIVES</a:t>
            </a:r>
          </a:p>
        </p:txBody>
      </p:sp>
      <p:sp>
        <p:nvSpPr>
          <p:cNvPr id="21" name="Text Placeholder 3"/>
          <p:cNvSpPr>
            <a:spLocks noGrp="1"/>
          </p:cNvSpPr>
          <p:nvPr>
            <p:ph type="body" sz="quarter" idx="21" hasCustomPrompt="1"/>
          </p:nvPr>
        </p:nvSpPr>
        <p:spPr>
          <a:xfrm>
            <a:off x="15154276" y="21017567"/>
            <a:ext cx="13571534" cy="861752"/>
          </a:xfrm>
          <a:prstGeom prst="rect">
            <a:avLst/>
          </a:prstGeom>
        </p:spPr>
        <p:txBody>
          <a:bodyPr wrap="square" lIns="228589" tIns="228589" rIns="228589" bIns="228589">
            <a:spAutoFit/>
          </a:bodyPr>
          <a:lstStyle>
            <a:lvl1pPr marL="0" indent="0">
              <a:buNone/>
              <a:defRPr sz="26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2" name="Text Placeholder 5"/>
          <p:cNvSpPr>
            <a:spLocks noGrp="1"/>
          </p:cNvSpPr>
          <p:nvPr>
            <p:ph type="body" sz="quarter" idx="22" hasCustomPrompt="1"/>
          </p:nvPr>
        </p:nvSpPr>
        <p:spPr>
          <a:xfrm>
            <a:off x="15154276" y="20162147"/>
            <a:ext cx="13571534"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a:t>(click to add)  MATERIALS &amp; METHODS</a:t>
            </a:r>
          </a:p>
        </p:txBody>
      </p:sp>
      <p:sp>
        <p:nvSpPr>
          <p:cNvPr id="23" name="Text Placeholder 3"/>
          <p:cNvSpPr>
            <a:spLocks noGrp="1"/>
          </p:cNvSpPr>
          <p:nvPr>
            <p:ph type="body" sz="quarter" idx="23" hasCustomPrompt="1"/>
          </p:nvPr>
        </p:nvSpPr>
        <p:spPr>
          <a:xfrm>
            <a:off x="15162215" y="5717837"/>
            <a:ext cx="13571534" cy="861752"/>
          </a:xfrm>
          <a:prstGeom prst="rect">
            <a:avLst/>
          </a:prstGeom>
        </p:spPr>
        <p:txBody>
          <a:bodyPr wrap="square" lIns="228589" tIns="228589" rIns="228589" bIns="228589">
            <a:spAutoFit/>
          </a:bodyPr>
          <a:lstStyle>
            <a:lvl1pPr marL="0" indent="0">
              <a:buNone/>
              <a:defRPr sz="26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4" name="Text Placeholder 5"/>
          <p:cNvSpPr>
            <a:spLocks noGrp="1"/>
          </p:cNvSpPr>
          <p:nvPr>
            <p:ph type="body" sz="quarter" idx="24" hasCustomPrompt="1"/>
          </p:nvPr>
        </p:nvSpPr>
        <p:spPr>
          <a:xfrm>
            <a:off x="15154277" y="4854479"/>
            <a:ext cx="13579475"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a:t>(click to add)  RESULTS</a:t>
            </a:r>
          </a:p>
        </p:txBody>
      </p:sp>
      <p:sp>
        <p:nvSpPr>
          <p:cNvPr id="25" name="Text Placeholder 5"/>
          <p:cNvSpPr>
            <a:spLocks noGrp="1"/>
          </p:cNvSpPr>
          <p:nvPr>
            <p:ph type="body" sz="quarter" idx="25" hasCustomPrompt="1"/>
          </p:nvPr>
        </p:nvSpPr>
        <p:spPr>
          <a:xfrm>
            <a:off x="29395741" y="4854479"/>
            <a:ext cx="13576029"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a:t>(click to add)  CONCLUSIONS</a:t>
            </a:r>
          </a:p>
        </p:txBody>
      </p:sp>
      <p:sp>
        <p:nvSpPr>
          <p:cNvPr id="26" name="Text Placeholder 3"/>
          <p:cNvSpPr>
            <a:spLocks noGrp="1"/>
          </p:cNvSpPr>
          <p:nvPr>
            <p:ph type="body" sz="quarter" idx="26" hasCustomPrompt="1"/>
          </p:nvPr>
        </p:nvSpPr>
        <p:spPr>
          <a:xfrm>
            <a:off x="29395741" y="5717837"/>
            <a:ext cx="13576029" cy="861752"/>
          </a:xfrm>
          <a:prstGeom prst="rect">
            <a:avLst/>
          </a:prstGeom>
        </p:spPr>
        <p:txBody>
          <a:bodyPr wrap="square" lIns="228589" tIns="228589" rIns="228589" bIns="228589">
            <a:spAutoFit/>
          </a:bodyPr>
          <a:lstStyle>
            <a:lvl1pPr marL="0" indent="0">
              <a:buNone/>
              <a:defRPr sz="26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7" name="Text Placeholder 5"/>
          <p:cNvSpPr>
            <a:spLocks noGrp="1"/>
          </p:cNvSpPr>
          <p:nvPr>
            <p:ph type="body" sz="quarter" idx="27" hasCustomPrompt="1"/>
          </p:nvPr>
        </p:nvSpPr>
        <p:spPr>
          <a:xfrm>
            <a:off x="29395741" y="16799606"/>
            <a:ext cx="13576029" cy="754045"/>
          </a:xfrm>
          <a:prstGeom prst="rect">
            <a:avLst/>
          </a:prstGeom>
          <a:noFill/>
        </p:spPr>
        <p:txBody>
          <a:bodyPr wrap="square" lIns="91436" tIns="91436" rIns="91436" bIns="91436" anchor="ctr" anchorCtr="0">
            <a:spAutoFit/>
          </a:bodyPr>
          <a:lstStyle>
            <a:lvl1pPr marL="0" indent="0" algn="ctr">
              <a:buNone/>
              <a:tabLst/>
              <a:defRPr sz="3700" b="1" u="sng" baseline="0">
                <a:solidFill>
                  <a:schemeClr val="tx1"/>
                </a:solidFill>
              </a:defRPr>
            </a:lvl1pPr>
          </a:lstStyle>
          <a:p>
            <a:pPr lvl="0"/>
            <a:r>
              <a:rPr lang="en-US" dirty="0"/>
              <a:t>(click to add)  REFERENCES</a:t>
            </a:r>
          </a:p>
        </p:txBody>
      </p:sp>
      <p:sp>
        <p:nvSpPr>
          <p:cNvPr id="28" name="Text Placeholder 3"/>
          <p:cNvSpPr>
            <a:spLocks noGrp="1"/>
          </p:cNvSpPr>
          <p:nvPr>
            <p:ph type="body" sz="quarter" idx="28" hasCustomPrompt="1"/>
          </p:nvPr>
        </p:nvSpPr>
        <p:spPr>
          <a:xfrm>
            <a:off x="29390710" y="17579834"/>
            <a:ext cx="13581061" cy="861752"/>
          </a:xfrm>
          <a:prstGeom prst="rect">
            <a:avLst/>
          </a:prstGeom>
        </p:spPr>
        <p:txBody>
          <a:bodyPr wrap="square" lIns="228589" tIns="228589" rIns="228589" bIns="228589">
            <a:spAutoFit/>
          </a:bodyPr>
          <a:lstStyle>
            <a:lvl1pPr marL="0" indent="0">
              <a:buNone/>
              <a:defRPr sz="26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29395741" y="25268141"/>
            <a:ext cx="13576029"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a:t>(click to add)  ACKNOWLEDGEMENTS  or  CONTACT</a:t>
            </a:r>
          </a:p>
        </p:txBody>
      </p:sp>
      <p:sp>
        <p:nvSpPr>
          <p:cNvPr id="30" name="Text Placeholder 3"/>
          <p:cNvSpPr>
            <a:spLocks noGrp="1"/>
          </p:cNvSpPr>
          <p:nvPr>
            <p:ph type="body" sz="quarter" idx="30" hasCustomPrompt="1"/>
          </p:nvPr>
        </p:nvSpPr>
        <p:spPr>
          <a:xfrm>
            <a:off x="29395742" y="26048371"/>
            <a:ext cx="13581061" cy="861752"/>
          </a:xfrm>
          <a:prstGeom prst="rect">
            <a:avLst/>
          </a:prstGeom>
        </p:spPr>
        <p:txBody>
          <a:bodyPr wrap="square" lIns="228589" tIns="228589" rIns="228589" bIns="228589">
            <a:spAutoFit/>
          </a:bodyPr>
          <a:lstStyle>
            <a:lvl1pPr marL="0" indent="0">
              <a:buNone/>
              <a:defRPr sz="2600">
                <a:solidFill>
                  <a:schemeClr val="tx1"/>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37" name="Text Placeholder 76">
            <a:extLst>
              <a:ext uri="{FF2B5EF4-FFF2-40B4-BE49-F238E27FC236}">
                <a16:creationId xmlns:a16="http://schemas.microsoft.com/office/drawing/2014/main" id="{4CE62234-A8B9-5C42-BEE6-9B7A16254231}"/>
              </a:ext>
            </a:extLst>
          </p:cNvPr>
          <p:cNvSpPr>
            <a:spLocks noGrp="1"/>
          </p:cNvSpPr>
          <p:nvPr>
            <p:ph type="body" sz="quarter" idx="150" hasCustomPrompt="1"/>
          </p:nvPr>
        </p:nvSpPr>
        <p:spPr>
          <a:xfrm>
            <a:off x="5932593" y="3073871"/>
            <a:ext cx="31998968" cy="811493"/>
          </a:xfrm>
          <a:prstGeom prst="rect">
            <a:avLst/>
          </a:prstGeom>
        </p:spPr>
        <p:txBody>
          <a:bodyPr>
            <a:normAutofit/>
          </a:bodyPr>
          <a:lstStyle>
            <a:lvl1pPr marL="0" indent="0" algn="ctr">
              <a:buFontTx/>
              <a:buNone/>
              <a:defRPr sz="44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38" name="Text Placeholder 76">
            <a:extLst>
              <a:ext uri="{FF2B5EF4-FFF2-40B4-BE49-F238E27FC236}">
                <a16:creationId xmlns:a16="http://schemas.microsoft.com/office/drawing/2014/main" id="{06F7B857-2D87-4040-9ECD-A0EA5C772BFA}"/>
              </a:ext>
            </a:extLst>
          </p:cNvPr>
          <p:cNvSpPr>
            <a:spLocks noGrp="1"/>
          </p:cNvSpPr>
          <p:nvPr>
            <p:ph type="body" sz="quarter" idx="151" hasCustomPrompt="1"/>
          </p:nvPr>
        </p:nvSpPr>
        <p:spPr>
          <a:xfrm>
            <a:off x="5932593" y="1864506"/>
            <a:ext cx="31998968" cy="1133677"/>
          </a:xfrm>
          <a:prstGeom prst="rect">
            <a:avLst/>
          </a:prstGeom>
        </p:spPr>
        <p:txBody>
          <a:bodyPr anchor="t" anchorCtr="1">
            <a:normAutofit/>
          </a:bodyPr>
          <a:lstStyle>
            <a:lvl1pPr marL="0" indent="0" algn="ctr">
              <a:buFontTx/>
              <a:buNone/>
              <a:defRPr sz="60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39" name="Text Placeholder 76">
            <a:extLst>
              <a:ext uri="{FF2B5EF4-FFF2-40B4-BE49-F238E27FC236}">
                <a16:creationId xmlns:a16="http://schemas.microsoft.com/office/drawing/2014/main" id="{DEF6F92D-C8EB-CA42-94FA-569F2966890A}"/>
              </a:ext>
            </a:extLst>
          </p:cNvPr>
          <p:cNvSpPr>
            <a:spLocks noGrp="1"/>
          </p:cNvSpPr>
          <p:nvPr>
            <p:ph type="body" sz="quarter" idx="153" hasCustomPrompt="1"/>
          </p:nvPr>
        </p:nvSpPr>
        <p:spPr>
          <a:xfrm>
            <a:off x="5932593" y="389601"/>
            <a:ext cx="31998968" cy="1327233"/>
          </a:xfrm>
          <a:prstGeom prst="rect">
            <a:avLst/>
          </a:prstGeom>
        </p:spPr>
        <p:txBody>
          <a:bodyPr anchor="t" anchorCtr="1">
            <a:normAutofit/>
          </a:bodyPr>
          <a:lstStyle>
            <a:lvl1pPr marL="0" indent="0" algn="ctr">
              <a:buFontTx/>
              <a:buNone/>
              <a:defRPr sz="88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rifold - Wide Center">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65276" y="5627417"/>
            <a:ext cx="10056813" cy="846363"/>
          </a:xfrm>
          <a:prstGeom prst="rect">
            <a:avLst/>
          </a:prstGeom>
        </p:spPr>
        <p:txBody>
          <a:bodyPr wrap="square" lIns="228589" tIns="228589" rIns="228589" bIns="228589">
            <a:spAutoFit/>
          </a:bodyPr>
          <a:lstStyle>
            <a:lvl1pPr marL="0" indent="0">
              <a:buNone/>
              <a:defRPr sz="2500">
                <a:solidFill>
                  <a:schemeClr val="tx1"/>
                </a:solidFill>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Enter your text here</a:t>
            </a:r>
          </a:p>
        </p:txBody>
      </p:sp>
      <p:sp>
        <p:nvSpPr>
          <p:cNvPr id="6" name="Text Placeholder 5"/>
          <p:cNvSpPr>
            <a:spLocks noGrp="1"/>
          </p:cNvSpPr>
          <p:nvPr>
            <p:ph type="body" sz="quarter" idx="11" hasCustomPrompt="1"/>
          </p:nvPr>
        </p:nvSpPr>
        <p:spPr>
          <a:xfrm>
            <a:off x="483429" y="4764059"/>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tx1"/>
                </a:solidFill>
              </a:defRPr>
            </a:lvl1pPr>
          </a:lstStyle>
          <a:p>
            <a:pPr lvl="0"/>
            <a:r>
              <a:rPr lang="en-US" dirty="0"/>
              <a:t>(click to add) INTRODUCTION or ABSTRACT</a:t>
            </a:r>
          </a:p>
        </p:txBody>
      </p:sp>
      <p:sp>
        <p:nvSpPr>
          <p:cNvPr id="19" name="Text Placeholder 3"/>
          <p:cNvSpPr>
            <a:spLocks noGrp="1"/>
          </p:cNvSpPr>
          <p:nvPr>
            <p:ph type="body" sz="quarter" idx="19" hasCustomPrompt="1"/>
          </p:nvPr>
        </p:nvSpPr>
        <p:spPr>
          <a:xfrm>
            <a:off x="463686" y="14458954"/>
            <a:ext cx="10058400" cy="846363"/>
          </a:xfrm>
          <a:prstGeom prst="rect">
            <a:avLst/>
          </a:prstGeom>
        </p:spPr>
        <p:txBody>
          <a:bodyPr wrap="square" lIns="228589" tIns="228589" rIns="228589" bIns="228589">
            <a:spAutoFit/>
          </a:bodyPr>
          <a:lstStyle>
            <a:lvl1pPr marL="0" indent="0">
              <a:buNone/>
              <a:defRPr sz="2500">
                <a:solidFill>
                  <a:schemeClr val="tx1"/>
                </a:solidFill>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Enter your text here</a:t>
            </a:r>
          </a:p>
        </p:txBody>
      </p:sp>
      <p:sp>
        <p:nvSpPr>
          <p:cNvPr id="20" name="Text Placeholder 5"/>
          <p:cNvSpPr>
            <a:spLocks noGrp="1"/>
          </p:cNvSpPr>
          <p:nvPr>
            <p:ph type="body" sz="quarter" idx="20" hasCustomPrompt="1"/>
          </p:nvPr>
        </p:nvSpPr>
        <p:spPr>
          <a:xfrm>
            <a:off x="483427" y="13627705"/>
            <a:ext cx="10050462"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a:t>(click to add)  OBJECTIVES</a:t>
            </a:r>
          </a:p>
        </p:txBody>
      </p:sp>
      <p:sp>
        <p:nvSpPr>
          <p:cNvPr id="21" name="Text Placeholder 3"/>
          <p:cNvSpPr>
            <a:spLocks noGrp="1"/>
          </p:cNvSpPr>
          <p:nvPr>
            <p:ph type="body" sz="quarter" idx="21" hasCustomPrompt="1"/>
          </p:nvPr>
        </p:nvSpPr>
        <p:spPr>
          <a:xfrm>
            <a:off x="11587163" y="5574635"/>
            <a:ext cx="20720048" cy="846363"/>
          </a:xfrm>
          <a:prstGeom prst="rect">
            <a:avLst/>
          </a:prstGeom>
        </p:spPr>
        <p:txBody>
          <a:bodyPr wrap="square" lIns="228589" tIns="228589" rIns="228589" bIns="228589">
            <a:spAutoFit/>
          </a:bodyPr>
          <a:lstStyle>
            <a:lvl1pPr marL="0" indent="0">
              <a:buNone/>
              <a:defRPr sz="2500">
                <a:solidFill>
                  <a:schemeClr val="tx1"/>
                </a:solidFill>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Enter your text here</a:t>
            </a:r>
          </a:p>
        </p:txBody>
      </p:sp>
      <p:sp>
        <p:nvSpPr>
          <p:cNvPr id="22" name="Text Placeholder 5"/>
          <p:cNvSpPr>
            <a:spLocks noGrp="1"/>
          </p:cNvSpPr>
          <p:nvPr>
            <p:ph type="body" sz="quarter" idx="22" hasCustomPrompt="1"/>
          </p:nvPr>
        </p:nvSpPr>
        <p:spPr>
          <a:xfrm>
            <a:off x="11587164" y="4719215"/>
            <a:ext cx="20720050"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a:t>(click to add)  MATERIALS &amp; METHODS</a:t>
            </a:r>
          </a:p>
        </p:txBody>
      </p:sp>
      <p:sp>
        <p:nvSpPr>
          <p:cNvPr id="23" name="Text Placeholder 3"/>
          <p:cNvSpPr>
            <a:spLocks noGrp="1"/>
          </p:cNvSpPr>
          <p:nvPr>
            <p:ph type="body" sz="quarter" idx="23" hasCustomPrompt="1"/>
          </p:nvPr>
        </p:nvSpPr>
        <p:spPr>
          <a:xfrm>
            <a:off x="11587164" y="21266886"/>
            <a:ext cx="20720050" cy="846363"/>
          </a:xfrm>
          <a:prstGeom prst="rect">
            <a:avLst/>
          </a:prstGeom>
        </p:spPr>
        <p:txBody>
          <a:bodyPr wrap="square" lIns="228589" tIns="228589" rIns="228589" bIns="228589">
            <a:spAutoFit/>
          </a:bodyPr>
          <a:lstStyle>
            <a:lvl1pPr marL="0" indent="0">
              <a:buNone/>
              <a:defRPr sz="2500">
                <a:solidFill>
                  <a:schemeClr val="tx1"/>
                </a:solidFill>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Enter your text here</a:t>
            </a:r>
          </a:p>
        </p:txBody>
      </p:sp>
      <p:sp>
        <p:nvSpPr>
          <p:cNvPr id="24" name="Text Placeholder 5"/>
          <p:cNvSpPr>
            <a:spLocks noGrp="1"/>
          </p:cNvSpPr>
          <p:nvPr>
            <p:ph type="body" sz="quarter" idx="24" hasCustomPrompt="1"/>
          </p:nvPr>
        </p:nvSpPr>
        <p:spPr>
          <a:xfrm>
            <a:off x="11587162" y="20445094"/>
            <a:ext cx="20720050"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a:t>(click to add)  RESULTS</a:t>
            </a:r>
          </a:p>
        </p:txBody>
      </p:sp>
      <p:sp>
        <p:nvSpPr>
          <p:cNvPr id="25" name="Text Placeholder 5"/>
          <p:cNvSpPr>
            <a:spLocks noGrp="1"/>
          </p:cNvSpPr>
          <p:nvPr>
            <p:ph type="body" sz="quarter" idx="25" hasCustomPrompt="1"/>
          </p:nvPr>
        </p:nvSpPr>
        <p:spPr>
          <a:xfrm>
            <a:off x="33355721" y="4719215"/>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a:t>(click to add) CONCLUSIONS</a:t>
            </a:r>
          </a:p>
        </p:txBody>
      </p:sp>
      <p:sp>
        <p:nvSpPr>
          <p:cNvPr id="26" name="Text Placeholder 3"/>
          <p:cNvSpPr>
            <a:spLocks noGrp="1"/>
          </p:cNvSpPr>
          <p:nvPr>
            <p:ph type="body" sz="quarter" idx="26" hasCustomPrompt="1"/>
          </p:nvPr>
        </p:nvSpPr>
        <p:spPr>
          <a:xfrm>
            <a:off x="33355721" y="5582573"/>
            <a:ext cx="10047018" cy="846363"/>
          </a:xfrm>
          <a:prstGeom prst="rect">
            <a:avLst/>
          </a:prstGeom>
        </p:spPr>
        <p:txBody>
          <a:bodyPr wrap="square" lIns="228589" tIns="228589" rIns="228589" bIns="228589">
            <a:spAutoFit/>
          </a:bodyPr>
          <a:lstStyle>
            <a:lvl1pPr marL="0" indent="0">
              <a:buNone/>
              <a:defRPr sz="2500">
                <a:solidFill>
                  <a:schemeClr val="tx1"/>
                </a:solidFill>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Enter your text here</a:t>
            </a:r>
          </a:p>
        </p:txBody>
      </p:sp>
      <p:sp>
        <p:nvSpPr>
          <p:cNvPr id="27" name="Text Placeholder 5"/>
          <p:cNvSpPr>
            <a:spLocks noGrp="1"/>
          </p:cNvSpPr>
          <p:nvPr>
            <p:ph type="body" sz="quarter" idx="27" hasCustomPrompt="1"/>
          </p:nvPr>
        </p:nvSpPr>
        <p:spPr>
          <a:xfrm>
            <a:off x="33355721" y="13643086"/>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a:t>(click to add) REFERENCES</a:t>
            </a:r>
          </a:p>
        </p:txBody>
      </p:sp>
      <p:sp>
        <p:nvSpPr>
          <p:cNvPr id="28" name="Text Placeholder 3"/>
          <p:cNvSpPr>
            <a:spLocks noGrp="1"/>
          </p:cNvSpPr>
          <p:nvPr>
            <p:ph type="body" sz="quarter" idx="28" hasCustomPrompt="1"/>
          </p:nvPr>
        </p:nvSpPr>
        <p:spPr>
          <a:xfrm>
            <a:off x="33355721" y="14381750"/>
            <a:ext cx="10052050" cy="846363"/>
          </a:xfrm>
          <a:prstGeom prst="rect">
            <a:avLst/>
          </a:prstGeom>
        </p:spPr>
        <p:txBody>
          <a:bodyPr wrap="square" lIns="228589" tIns="228589" rIns="228589" bIns="228589">
            <a:spAutoFit/>
          </a:bodyPr>
          <a:lstStyle>
            <a:lvl1pPr marL="0" indent="0">
              <a:buNone/>
              <a:defRPr sz="2500">
                <a:solidFill>
                  <a:schemeClr val="tx1"/>
                </a:solidFill>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Enter your text here</a:t>
            </a:r>
          </a:p>
        </p:txBody>
      </p:sp>
      <p:sp>
        <p:nvSpPr>
          <p:cNvPr id="29" name="Text Placeholder 5"/>
          <p:cNvSpPr>
            <a:spLocks noGrp="1"/>
          </p:cNvSpPr>
          <p:nvPr>
            <p:ph type="body" sz="quarter" idx="29" hasCustomPrompt="1"/>
          </p:nvPr>
        </p:nvSpPr>
        <p:spPr>
          <a:xfrm>
            <a:off x="33355721" y="25040224"/>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tx1"/>
                </a:solidFill>
              </a:defRPr>
            </a:lvl1pPr>
          </a:lstStyle>
          <a:p>
            <a:pPr lvl="0"/>
            <a:r>
              <a:rPr lang="en-US" dirty="0"/>
              <a:t>(click to add)  ACKNOWLEDGEMENTS or CONTACT</a:t>
            </a:r>
          </a:p>
        </p:txBody>
      </p:sp>
      <p:sp>
        <p:nvSpPr>
          <p:cNvPr id="30" name="Text Placeholder 3"/>
          <p:cNvSpPr>
            <a:spLocks noGrp="1"/>
          </p:cNvSpPr>
          <p:nvPr>
            <p:ph type="body" sz="quarter" idx="30" hasCustomPrompt="1"/>
          </p:nvPr>
        </p:nvSpPr>
        <p:spPr>
          <a:xfrm>
            <a:off x="33355721" y="25807122"/>
            <a:ext cx="10052050" cy="846363"/>
          </a:xfrm>
          <a:prstGeom prst="rect">
            <a:avLst/>
          </a:prstGeom>
        </p:spPr>
        <p:txBody>
          <a:bodyPr wrap="square" lIns="228589" tIns="228589" rIns="228589" bIns="228589">
            <a:spAutoFit/>
          </a:bodyPr>
          <a:lstStyle>
            <a:lvl1pPr marL="0" indent="0">
              <a:buNone/>
              <a:defRPr sz="2500">
                <a:solidFill>
                  <a:schemeClr val="tx1"/>
                </a:solidFill>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Enter your text here</a:t>
            </a:r>
          </a:p>
        </p:txBody>
      </p:sp>
      <p:sp>
        <p:nvSpPr>
          <p:cNvPr id="31" name="Text Placeholder 76">
            <a:extLst>
              <a:ext uri="{FF2B5EF4-FFF2-40B4-BE49-F238E27FC236}">
                <a16:creationId xmlns:a16="http://schemas.microsoft.com/office/drawing/2014/main" id="{B6DE2136-7A06-9640-AC63-608DDA9A8053}"/>
              </a:ext>
            </a:extLst>
          </p:cNvPr>
          <p:cNvSpPr>
            <a:spLocks noGrp="1"/>
          </p:cNvSpPr>
          <p:nvPr>
            <p:ph type="body" sz="quarter" idx="150" hasCustomPrompt="1"/>
          </p:nvPr>
        </p:nvSpPr>
        <p:spPr>
          <a:xfrm>
            <a:off x="10972800" y="2998183"/>
            <a:ext cx="21945602" cy="887181"/>
          </a:xfrm>
          <a:prstGeom prst="rect">
            <a:avLst/>
          </a:prstGeom>
        </p:spPr>
        <p:txBody>
          <a:bodyPr>
            <a:normAutofit/>
          </a:bodyPr>
          <a:lstStyle>
            <a:lvl1pPr marL="0" indent="0" algn="ctr">
              <a:buFontTx/>
              <a:buNone/>
              <a:defRPr sz="44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32" name="Text Placeholder 76">
            <a:extLst>
              <a:ext uri="{FF2B5EF4-FFF2-40B4-BE49-F238E27FC236}">
                <a16:creationId xmlns:a16="http://schemas.microsoft.com/office/drawing/2014/main" id="{A84C77E4-7E5C-1143-834F-F3FC329197F1}"/>
              </a:ext>
            </a:extLst>
          </p:cNvPr>
          <p:cNvSpPr>
            <a:spLocks noGrp="1"/>
          </p:cNvSpPr>
          <p:nvPr>
            <p:ph type="body" sz="quarter" idx="151" hasCustomPrompt="1"/>
          </p:nvPr>
        </p:nvSpPr>
        <p:spPr>
          <a:xfrm>
            <a:off x="10972799" y="1864506"/>
            <a:ext cx="21907501" cy="1133677"/>
          </a:xfrm>
          <a:prstGeom prst="rect">
            <a:avLst/>
          </a:prstGeom>
        </p:spPr>
        <p:txBody>
          <a:bodyPr anchor="t" anchorCtr="1">
            <a:normAutofit/>
          </a:bodyPr>
          <a:lstStyle>
            <a:lvl1pPr marL="0" indent="0" algn="ctr">
              <a:buFontTx/>
              <a:buNone/>
              <a:defRPr sz="60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33" name="Text Placeholder 76">
            <a:extLst>
              <a:ext uri="{FF2B5EF4-FFF2-40B4-BE49-F238E27FC236}">
                <a16:creationId xmlns:a16="http://schemas.microsoft.com/office/drawing/2014/main" id="{2FB55FAA-40D2-C542-AD36-F712E24983F2}"/>
              </a:ext>
            </a:extLst>
          </p:cNvPr>
          <p:cNvSpPr>
            <a:spLocks noGrp="1"/>
          </p:cNvSpPr>
          <p:nvPr>
            <p:ph type="body" sz="quarter" idx="153" hasCustomPrompt="1"/>
          </p:nvPr>
        </p:nvSpPr>
        <p:spPr>
          <a:xfrm>
            <a:off x="10972799" y="389601"/>
            <a:ext cx="21907501" cy="1327233"/>
          </a:xfrm>
          <a:prstGeom prst="rect">
            <a:avLst/>
          </a:prstGeom>
        </p:spPr>
        <p:txBody>
          <a:bodyPr anchor="t" anchorCtr="1">
            <a:normAutofit/>
          </a:bodyPr>
          <a:lstStyle>
            <a:lvl1pPr marL="0" indent="0" algn="ctr">
              <a:buFontTx/>
              <a:buNone/>
              <a:defRPr sz="88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hyperlink" Target="https://www.posterpresentations.com/how-to-change-the-research-poster-template-colors.html" TargetMode="Externa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8.png"/><Relationship Id="rId5" Type="http://schemas.openxmlformats.org/officeDocument/2006/relationships/image" Target="../media/image3.pn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hyperlink" Target="https://www.posterpresentations.com/how-to-change-the-research-poster-template-colors.html" TargetMode="External"/><Relationship Id="rId2" Type="http://schemas.openxmlformats.org/officeDocument/2006/relationships/theme" Target="../theme/theme3.xml"/><Relationship Id="rId1" Type="http://schemas.openxmlformats.org/officeDocument/2006/relationships/slideLayout" Target="../slideLayouts/slideLayout3.xml"/><Relationship Id="rId6" Type="http://schemas.openxmlformats.org/officeDocument/2006/relationships/image" Target="../media/image4.png"/><Relationship Id="rId11" Type="http://schemas.openxmlformats.org/officeDocument/2006/relationships/image" Target="../media/image8.png"/><Relationship Id="rId5" Type="http://schemas.openxmlformats.org/officeDocument/2006/relationships/image" Target="../media/image3.pn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hyperlink" Target="https://www.posterpresentations.com/how-to-change-the-research-poster-template-colors.html" TargetMode="External"/><Relationship Id="rId2" Type="http://schemas.openxmlformats.org/officeDocument/2006/relationships/theme" Target="../theme/theme4.xml"/><Relationship Id="rId1" Type="http://schemas.openxmlformats.org/officeDocument/2006/relationships/slideLayout" Target="../slideLayouts/slideLayout4.xml"/><Relationship Id="rId6" Type="http://schemas.openxmlformats.org/officeDocument/2006/relationships/image" Target="../media/image4.png"/><Relationship Id="rId11" Type="http://schemas.openxmlformats.org/officeDocument/2006/relationships/image" Target="../media/image8.png"/><Relationship Id="rId5" Type="http://schemas.openxmlformats.org/officeDocument/2006/relationships/image" Target="../media/image3.pn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Rounded Rectangle 1"/>
          <p:cNvSpPr/>
          <p:nvPr userDrawn="1"/>
        </p:nvSpPr>
        <p:spPr>
          <a:xfrm>
            <a:off x="446073" y="4639113"/>
            <a:ext cx="10058400" cy="26490913"/>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ounded Rectangle 39"/>
          <p:cNvSpPr/>
          <p:nvPr userDrawn="1"/>
        </p:nvSpPr>
        <p:spPr>
          <a:xfrm>
            <a:off x="11428937" y="4639110"/>
            <a:ext cx="10058400" cy="26490913"/>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ounded Rectangle 41"/>
          <p:cNvSpPr/>
          <p:nvPr userDrawn="1"/>
        </p:nvSpPr>
        <p:spPr>
          <a:xfrm>
            <a:off x="22411801" y="4639111"/>
            <a:ext cx="10058400" cy="26490913"/>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ounded Rectangle 63"/>
          <p:cNvSpPr/>
          <p:nvPr userDrawn="1"/>
        </p:nvSpPr>
        <p:spPr>
          <a:xfrm>
            <a:off x="33394664" y="4639112"/>
            <a:ext cx="10058400" cy="26490913"/>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6" name="Group 65"/>
          <p:cNvGrpSpPr/>
          <p:nvPr userDrawn="1"/>
        </p:nvGrpSpPr>
        <p:grpSpPr>
          <a:xfrm rot="10800000">
            <a:off x="-36600" y="31404884"/>
            <a:ext cx="43927800" cy="1502229"/>
            <a:chOff x="-14192" y="1382"/>
            <a:chExt cx="27451941" cy="4572641"/>
          </a:xfrm>
        </p:grpSpPr>
        <p:sp>
          <p:nvSpPr>
            <p:cNvPr id="67" name="Rectangle 16"/>
            <p:cNvSpPr/>
            <p:nvPr userDrawn="1"/>
          </p:nvSpPr>
          <p:spPr>
            <a:xfrm>
              <a:off x="4001" y="707796"/>
              <a:ext cx="27429212" cy="3866227"/>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Rectangle 16"/>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9" name="Rectangle 15"/>
            <p:cNvSpPr/>
            <p:nvPr userDrawn="1"/>
          </p:nvSpPr>
          <p:spPr>
            <a:xfrm>
              <a:off x="-14192" y="1382"/>
              <a:ext cx="27451941" cy="4570666"/>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a:noFill/>
                </a:ln>
                <a:solidFill>
                  <a:schemeClr val="accent1"/>
                </a:solidFill>
              </a:endParaRPr>
            </a:p>
          </p:txBody>
        </p:sp>
      </p:grpSp>
      <p:sp>
        <p:nvSpPr>
          <p:cNvPr id="70" name="Text Box 14"/>
          <p:cNvSpPr txBox="1">
            <a:spLocks noChangeArrowheads="1"/>
          </p:cNvSpPr>
          <p:nvPr userDrawn="1"/>
        </p:nvSpPr>
        <p:spPr bwMode="auto">
          <a:xfrm>
            <a:off x="1003118" y="32156325"/>
            <a:ext cx="3786383" cy="329308"/>
          </a:xfrm>
          <a:prstGeom prst="rect">
            <a:avLst/>
          </a:prstGeom>
          <a:noFill/>
          <a:ln w="9525">
            <a:noFill/>
            <a:miter lim="800000"/>
            <a:headEnd/>
            <a:tailEnd/>
          </a:ln>
          <a:effectLst/>
        </p:spPr>
        <p:txBody>
          <a:bodyPr wrap="square" lIns="78297" tIns="39141" rIns="78297" bIns="39141">
            <a:spAutoFit/>
          </a:bodyPr>
          <a:lstStyle/>
          <a:p>
            <a:pPr eaLnBrk="0" hangingPunct="0">
              <a:lnSpc>
                <a:spcPct val="65000"/>
              </a:lnSpc>
              <a:spcBef>
                <a:spcPct val="50000"/>
              </a:spcBef>
              <a:defRPr/>
            </a:pPr>
            <a:r>
              <a:rPr lang="en-US" sz="600" b="1" dirty="0">
                <a:solidFill>
                  <a:schemeClr val="bg1">
                    <a:lumMod val="75000"/>
                  </a:schemeClr>
                </a:solidFill>
                <a:latin typeface="Arial" charset="0"/>
              </a:rPr>
              <a:t>RESEARCH POSTER PRESENTATION DESIGN © 2019</a:t>
            </a:r>
          </a:p>
          <a:p>
            <a:pPr eaLnBrk="0" hangingPunct="0">
              <a:lnSpc>
                <a:spcPct val="65000"/>
              </a:lnSpc>
              <a:spcBef>
                <a:spcPct val="50000"/>
              </a:spcBef>
              <a:defRPr/>
            </a:pPr>
            <a:r>
              <a:rPr lang="en-US" sz="1050" b="1" dirty="0">
                <a:solidFill>
                  <a:schemeClr val="bg1">
                    <a:lumMod val="75000"/>
                  </a:schemeClr>
                </a:solidFill>
                <a:latin typeface="Arial" charset="0"/>
              </a:rPr>
              <a:t>www.PosterPresentations.com</a:t>
            </a:r>
          </a:p>
        </p:txBody>
      </p:sp>
      <p:grpSp>
        <p:nvGrpSpPr>
          <p:cNvPr id="6" name="Group 5">
            <a:extLst>
              <a:ext uri="{FF2B5EF4-FFF2-40B4-BE49-F238E27FC236}">
                <a16:creationId xmlns:a16="http://schemas.microsoft.com/office/drawing/2014/main" id="{D94EDD1F-4B42-4F45-B0C1-C160AF13FA7C}"/>
              </a:ext>
            </a:extLst>
          </p:cNvPr>
          <p:cNvGrpSpPr/>
          <p:nvPr userDrawn="1"/>
        </p:nvGrpSpPr>
        <p:grpSpPr>
          <a:xfrm>
            <a:off x="-43304" y="11286"/>
            <a:ext cx="43905392" cy="4120075"/>
            <a:chOff x="-43304" y="11286"/>
            <a:chExt cx="43905392" cy="4120075"/>
          </a:xfrm>
        </p:grpSpPr>
        <p:sp>
          <p:nvSpPr>
            <p:cNvPr id="5" name="Rectangle 4">
              <a:extLst>
                <a:ext uri="{FF2B5EF4-FFF2-40B4-BE49-F238E27FC236}">
                  <a16:creationId xmlns:a16="http://schemas.microsoft.com/office/drawing/2014/main" id="{97302FB6-4FEE-7344-8AB3-832C3327102F}"/>
                </a:ext>
              </a:extLst>
            </p:cNvPr>
            <p:cNvSpPr/>
            <p:nvPr userDrawn="1"/>
          </p:nvSpPr>
          <p:spPr>
            <a:xfrm>
              <a:off x="-1" y="1106328"/>
              <a:ext cx="43854834" cy="3025033"/>
            </a:xfrm>
            <a:prstGeom prst="rect">
              <a:avLst/>
            </a:prstGeom>
            <a:gradFill flip="none" rotWithShape="1">
              <a:gsLst>
                <a:gs pos="0">
                  <a:schemeClr val="accent6"/>
                </a:gs>
                <a:gs pos="100000">
                  <a:schemeClr val="accent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5" name="Group 64"/>
            <p:cNvGrpSpPr/>
            <p:nvPr userDrawn="1"/>
          </p:nvGrpSpPr>
          <p:grpSpPr>
            <a:xfrm>
              <a:off x="-43304" y="11286"/>
              <a:ext cx="43905392" cy="4036528"/>
              <a:chOff x="-14192" y="1382"/>
              <a:chExt cx="27451941" cy="4572641"/>
            </a:xfrm>
          </p:grpSpPr>
          <p:sp>
            <p:nvSpPr>
              <p:cNvPr id="71" name="Rectangle 16"/>
              <p:cNvSpPr/>
              <p:nvPr userDrawn="1"/>
            </p:nvSpPr>
            <p:spPr>
              <a:xfrm>
                <a:off x="4001" y="707797"/>
                <a:ext cx="27429212" cy="3866226"/>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2" name="Rectangle 16"/>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Rectangle 15"/>
              <p:cNvSpPr/>
              <p:nvPr userDrawn="1"/>
            </p:nvSpPr>
            <p:spPr>
              <a:xfrm>
                <a:off x="-14192" y="1382"/>
                <a:ext cx="27451941" cy="4570665"/>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a:noFill/>
                  </a:ln>
                  <a:solidFill>
                    <a:schemeClr val="accent1"/>
                  </a:solidFill>
                </a:endParaRPr>
              </a:p>
            </p:txBody>
          </p:sp>
        </p:grpSp>
      </p:grpSp>
      <p:graphicFrame>
        <p:nvGraphicFramePr>
          <p:cNvPr id="74" name="Table 73">
            <a:extLst>
              <a:ext uri="{FF2B5EF4-FFF2-40B4-BE49-F238E27FC236}">
                <a16:creationId xmlns:a16="http://schemas.microsoft.com/office/drawing/2014/main" id="{5F218D9D-7B98-FE45-89BA-6D5959DC2A34}"/>
              </a:ext>
            </a:extLst>
          </p:cNvPr>
          <p:cNvGraphicFramePr>
            <a:graphicFrameLocks noGrp="1"/>
          </p:cNvGraphicFramePr>
          <p:nvPr userDrawn="1">
            <p:extLst>
              <p:ext uri="{D42A27DB-BD31-4B8C-83A1-F6EECF244321}">
                <p14:modId xmlns:p14="http://schemas.microsoft.com/office/powerpoint/2010/main" val="2677946538"/>
              </p:ext>
            </p:extLst>
          </p:nvPr>
        </p:nvGraphicFramePr>
        <p:xfrm>
          <a:off x="-10611120" y="14098"/>
          <a:ext cx="9776869" cy="32679220"/>
        </p:xfrm>
        <a:graphic>
          <a:graphicData uri="http://schemas.openxmlformats.org/drawingml/2006/table">
            <a:tbl>
              <a:tblPr firstRow="1" bandRow="1">
                <a:tableStyleId>{5C22544A-7EE6-4342-B048-85BDC9FD1C3A}</a:tableStyleId>
              </a:tblPr>
              <a:tblGrid>
                <a:gridCol w="4192245">
                  <a:extLst>
                    <a:ext uri="{9D8B030D-6E8A-4147-A177-3AD203B41FA5}">
                      <a16:colId xmlns:a16="http://schemas.microsoft.com/office/drawing/2014/main" val="20000"/>
                    </a:ext>
                  </a:extLst>
                </a:gridCol>
                <a:gridCol w="5584624">
                  <a:extLst>
                    <a:ext uri="{9D8B030D-6E8A-4147-A177-3AD203B41FA5}">
                      <a16:colId xmlns:a16="http://schemas.microsoft.com/office/drawing/2014/main" val="20001"/>
                    </a:ext>
                  </a:extLst>
                </a:gridCol>
              </a:tblGrid>
              <a:tr h="1329113">
                <a:tc gridSpan="2">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3600" b="0" spc="600" dirty="0">
                          <a:solidFill>
                            <a:srgbClr val="1F3A4E"/>
                          </a:solidFill>
                          <a:latin typeface="Arial Black" panose="020B0A04020102020204" pitchFamily="34" charset="0"/>
                        </a:rPr>
                        <a:t>QUICK START GUIDE</a:t>
                      </a:r>
                      <a:br>
                        <a:rPr lang="en-US" sz="3600" b="0" spc="600" dirty="0">
                          <a:solidFill>
                            <a:srgbClr val="1F3A4E"/>
                          </a:solidFill>
                          <a:latin typeface="Arial Black" panose="020B0A04020102020204" pitchFamily="34" charset="0"/>
                        </a:rPr>
                      </a:br>
                      <a:r>
                        <a:rPr lang="en-US" sz="2800" b="1" spc="0" dirty="0">
                          <a:solidFill>
                            <a:srgbClr val="FF0000"/>
                          </a:solidFill>
                          <a:latin typeface="Trebuchet MS" pitchFamily="34" charset="0"/>
                        </a:rPr>
                        <a:t>(THIS SIDEBAR WILL NOT PRINT)</a:t>
                      </a:r>
                      <a:endParaRPr lang="en-US" sz="3600" b="1" spc="600" dirty="0">
                        <a:solidFill>
                          <a:schemeClr val="bg1"/>
                        </a:solidFill>
                        <a:latin typeface="Trebuchet MS" pitchFamily="34" charset="0"/>
                      </a:endParaRPr>
                    </a:p>
                  </a:txBody>
                  <a:tcPr marL="182880" marT="137160">
                    <a:solidFill>
                      <a:srgbClr val="FFC000"/>
                    </a:solidFill>
                  </a:tcPr>
                </a:tc>
                <a:tc hMerge="1">
                  <a:txBody>
                    <a:bodyPr/>
                    <a:lstStyle/>
                    <a:p>
                      <a:endParaRPr lang="en-US" dirty="0"/>
                    </a:p>
                  </a:txBody>
                  <a:tcPr/>
                </a:tc>
                <a:extLst>
                  <a:ext uri="{0D108BD9-81ED-4DB2-BD59-A6C34878D82A}">
                    <a16:rowId xmlns:a16="http://schemas.microsoft.com/office/drawing/2014/main" val="10000"/>
                  </a:ext>
                </a:extLst>
              </a:tr>
              <a:tr h="4206624">
                <a:tc gridSpan="2">
                  <a:txBody>
                    <a:bodyPr/>
                    <a:lstStyle/>
                    <a:p>
                      <a:pPr defTabSz="3765639"/>
                      <a:r>
                        <a:rPr lang="en-US" sz="2000" i="0" dirty="0">
                          <a:solidFill>
                            <a:srgbClr val="D9D9D9"/>
                          </a:solidFill>
                          <a:latin typeface="Arial"/>
                          <a:cs typeface="Arial"/>
                        </a:rPr>
                        <a:t>This PowerPoint template produces a </a:t>
                      </a:r>
                      <a:r>
                        <a:rPr lang="en-US" sz="2000" i="0" dirty="0">
                          <a:solidFill>
                            <a:srgbClr val="FFC000"/>
                          </a:solidFill>
                          <a:latin typeface="Arial"/>
                          <a:cs typeface="Arial"/>
                        </a:rPr>
                        <a:t>36"x48" </a:t>
                      </a:r>
                      <a:r>
                        <a:rPr lang="en-US" sz="2000" i="0" dirty="0">
                          <a:solidFill>
                            <a:srgbClr val="D9D9D9"/>
                          </a:solidFill>
                          <a:latin typeface="Arial"/>
                          <a:cs typeface="Arial"/>
                        </a:rPr>
                        <a:t>presentation poster. You can use it to create your research poster by placing your title, subtitle, text, tables, charts and photos. </a:t>
                      </a:r>
                    </a:p>
                    <a:p>
                      <a:pPr defTabSz="3765639"/>
                      <a:endParaRPr lang="en-US" sz="2000" i="0" dirty="0">
                        <a:solidFill>
                          <a:srgbClr val="D9D9D9"/>
                        </a:solidFill>
                        <a:latin typeface="Arial"/>
                        <a:cs typeface="Arial"/>
                      </a:endParaRPr>
                    </a:p>
                    <a:p>
                      <a:pPr defTabSz="3765639"/>
                      <a:r>
                        <a:rPr lang="en-US" sz="2000" i="0" dirty="0">
                          <a:solidFill>
                            <a:srgbClr val="D9D9D9"/>
                          </a:solidFill>
                          <a:latin typeface="Arial"/>
                          <a:cs typeface="Arial"/>
                        </a:rPr>
                        <a:t>We provide a series of online tutorials that will guide you through the poster design process and answer your poster production questions. For complete template tutorials, go online to </a:t>
                      </a:r>
                      <a:r>
                        <a:rPr lang="en-US" sz="2000" i="0" dirty="0" err="1">
                          <a:solidFill>
                            <a:srgbClr val="FFC000"/>
                          </a:solidFill>
                          <a:latin typeface="Arial"/>
                          <a:cs typeface="Arial"/>
                        </a:rPr>
                        <a:t>PosterPresentations.com</a:t>
                      </a:r>
                      <a:r>
                        <a:rPr lang="en-US" sz="2000" i="0" dirty="0">
                          <a:solidFill>
                            <a:srgbClr val="D9D9D9"/>
                          </a:solidFill>
                          <a:latin typeface="Arial"/>
                          <a:cs typeface="Arial"/>
                        </a:rPr>
                        <a:t> and click on the  </a:t>
                      </a:r>
                      <a:r>
                        <a:rPr lang="en-US" sz="2000" i="0" dirty="0">
                          <a:solidFill>
                            <a:srgbClr val="FFC000"/>
                          </a:solidFill>
                          <a:latin typeface="Arial"/>
                          <a:cs typeface="Arial"/>
                        </a:rPr>
                        <a:t>HELP DESK</a:t>
                      </a:r>
                      <a:r>
                        <a:rPr lang="en-US" sz="2000" i="0" baseline="0" dirty="0">
                          <a:solidFill>
                            <a:srgbClr val="D9D9D9"/>
                          </a:solidFill>
                          <a:latin typeface="Arial"/>
                          <a:cs typeface="Arial"/>
                        </a:rPr>
                        <a:t> </a:t>
                      </a:r>
                      <a:r>
                        <a:rPr lang="en-US" sz="2000" i="0" dirty="0">
                          <a:solidFill>
                            <a:srgbClr val="D9D9D9"/>
                          </a:solidFill>
                          <a:latin typeface="Arial"/>
                          <a:cs typeface="Arial"/>
                        </a:rPr>
                        <a:t>tab.</a:t>
                      </a:r>
                    </a:p>
                    <a:p>
                      <a:pPr defTabSz="3765639"/>
                      <a:endParaRPr lang="en-US" sz="2000" i="0" dirty="0">
                        <a:solidFill>
                          <a:srgbClr val="D9D9D9"/>
                        </a:solidFill>
                        <a:latin typeface="Arial"/>
                        <a:cs typeface="Arial"/>
                      </a:endParaRPr>
                    </a:p>
                    <a:p>
                      <a:pPr defTabSz="3765639"/>
                      <a:r>
                        <a:rPr lang="en-US" sz="2000" i="0" dirty="0">
                          <a:solidFill>
                            <a:srgbClr val="D9D9D9"/>
                          </a:solidFill>
                          <a:latin typeface="Arial"/>
                          <a:cs typeface="Arial"/>
                        </a:rPr>
                        <a:t>To print your poster using our same-day professional printing service, go online to </a:t>
                      </a:r>
                      <a:r>
                        <a:rPr lang="en-US" sz="2000" i="0" dirty="0" err="1">
                          <a:solidFill>
                            <a:srgbClr val="FFC000"/>
                          </a:solidFill>
                          <a:latin typeface="Arial"/>
                          <a:cs typeface="Arial"/>
                        </a:rPr>
                        <a:t>PosterPresentations.com</a:t>
                      </a:r>
                      <a:r>
                        <a:rPr lang="en-US" sz="2000" i="0" dirty="0">
                          <a:solidFill>
                            <a:srgbClr val="D9D9D9"/>
                          </a:solidFill>
                          <a:latin typeface="Arial"/>
                          <a:cs typeface="Arial"/>
                        </a:rPr>
                        <a:t> and click on "</a:t>
                      </a:r>
                      <a:r>
                        <a:rPr lang="en-US" sz="2000" i="0" dirty="0">
                          <a:solidFill>
                            <a:srgbClr val="FFC000"/>
                          </a:solidFill>
                          <a:latin typeface="Arial"/>
                          <a:cs typeface="Arial"/>
                        </a:rPr>
                        <a:t>Order your poster</a:t>
                      </a:r>
                      <a:r>
                        <a:rPr lang="en-US" sz="2000" i="0" dirty="0">
                          <a:solidFill>
                            <a:srgbClr val="D9D9D9"/>
                          </a:solidFill>
                          <a:latin typeface="Arial"/>
                          <a:cs typeface="Arial"/>
                        </a:rPr>
                        <a:t>".</a:t>
                      </a:r>
                      <a:endParaRPr lang="en-US" sz="2000" b="1" dirty="0">
                        <a:solidFill>
                          <a:srgbClr val="D9D9D9"/>
                        </a:solidFill>
                        <a:latin typeface="Arial"/>
                        <a:cs typeface="Arial"/>
                      </a:endParaRPr>
                    </a:p>
                  </a:txBody>
                  <a:tcPr marL="182880" marT="137160">
                    <a:solidFill>
                      <a:srgbClr val="010101"/>
                    </a:solidFill>
                  </a:tcPr>
                </a:tc>
                <a:tc hMerge="1">
                  <a:txBody>
                    <a:bodyPr/>
                    <a:lstStyle/>
                    <a:p>
                      <a:pPr marL="0" indent="0" algn="l" defTabSz="114300"/>
                      <a:endParaRPr lang="en-US" sz="2400" b="0" baseline="0" dirty="0">
                        <a:solidFill>
                          <a:srgbClr val="FFC000"/>
                        </a:solidFill>
                        <a:latin typeface="Arial" panose="020B0604020202020204" pitchFamily="34" charset="0"/>
                        <a:cs typeface="Arial" panose="020B0604020202020204" pitchFamily="34" charset="0"/>
                      </a:endParaRPr>
                    </a:p>
                  </a:txBody>
                  <a:tcPr>
                    <a:solidFill>
                      <a:schemeClr val="tx1">
                        <a:lumMod val="95000"/>
                        <a:lumOff val="5000"/>
                      </a:schemeClr>
                    </a:solidFill>
                  </a:tcPr>
                </a:tc>
                <a:extLst>
                  <a:ext uri="{0D108BD9-81ED-4DB2-BD59-A6C34878D82A}">
                    <a16:rowId xmlns:a16="http://schemas.microsoft.com/office/drawing/2014/main" val="677555919"/>
                  </a:ext>
                </a:extLst>
              </a:tr>
              <a:tr h="4572417">
                <a:tc>
                  <a:txBody>
                    <a:bodyPr/>
                    <a:lstStyle/>
                    <a:p>
                      <a:pPr algn="ctr"/>
                      <a:endParaRPr lang="en-US" sz="2000" dirty="0">
                        <a:solidFill>
                          <a:srgbClr val="1F3A4E"/>
                        </a:solidFill>
                      </a:endParaRPr>
                    </a:p>
                    <a:p>
                      <a:pPr algn="ctr"/>
                      <a:endParaRPr lang="en-US" sz="2000" dirty="0">
                        <a:solidFill>
                          <a:srgbClr val="1F3A4E"/>
                        </a:solidFill>
                      </a:endParaRPr>
                    </a:p>
                    <a:p>
                      <a:pPr algn="ctr"/>
                      <a:r>
                        <a:rPr lang="en-US" sz="2000" dirty="0">
                          <a:solidFill>
                            <a:schemeClr val="bg1"/>
                          </a:solidFill>
                          <a:latin typeface="Arial" panose="020B0604020202020204" pitchFamily="34" charset="0"/>
                          <a:cs typeface="Arial" panose="020B0604020202020204" pitchFamily="34" charset="0"/>
                        </a:rPr>
                        <a:t>This is a template for a </a:t>
                      </a:r>
                    </a:p>
                    <a:p>
                      <a:pPr algn="ctr"/>
                      <a:r>
                        <a:rPr lang="en-US" sz="2000" dirty="0">
                          <a:solidFill>
                            <a:schemeClr val="bg1"/>
                          </a:solidFill>
                          <a:latin typeface="Arial" panose="020B0604020202020204" pitchFamily="34" charset="0"/>
                          <a:cs typeface="Arial" panose="020B0604020202020204" pitchFamily="34" charset="0"/>
                        </a:rPr>
                        <a:t>presentation poster</a:t>
                      </a:r>
                      <a:br>
                        <a:rPr lang="en-US" sz="2000" dirty="0">
                          <a:solidFill>
                            <a:schemeClr val="bg1"/>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36 inches tall</a:t>
                      </a:r>
                      <a:br>
                        <a:rPr lang="en-US" sz="3600" b="1" dirty="0">
                          <a:solidFill>
                            <a:srgbClr val="FFC000"/>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by</a:t>
                      </a:r>
                      <a:br>
                        <a:rPr lang="en-US" sz="3600" b="1" dirty="0">
                          <a:solidFill>
                            <a:srgbClr val="FFC000"/>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48 inches wide</a:t>
                      </a:r>
                      <a:br>
                        <a:rPr lang="en-US" sz="2000" dirty="0">
                          <a:solidFill>
                            <a:schemeClr val="bg1"/>
                          </a:solidFill>
                          <a:latin typeface="Arial" panose="020B0604020202020204" pitchFamily="34" charset="0"/>
                          <a:cs typeface="Arial" panose="020B0604020202020204" pitchFamily="34" charset="0"/>
                        </a:rPr>
                      </a:br>
                      <a:endParaRPr lang="en-US" sz="2000" dirty="0">
                        <a:solidFill>
                          <a:srgbClr val="1F3A4E"/>
                        </a:solidFill>
                      </a:endParaRPr>
                    </a:p>
                  </a:txBody>
                  <a:tcPr>
                    <a:solidFill>
                      <a:srgbClr val="010101"/>
                    </a:solidFill>
                  </a:tcPr>
                </a:tc>
                <a:tc>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2400" b="1" baseline="0" dirty="0">
                          <a:solidFill>
                            <a:srgbClr val="FFC000"/>
                          </a:solidFill>
                          <a:latin typeface="Arial" panose="020B0604020202020204" pitchFamily="34" charset="0"/>
                          <a:cs typeface="Arial" panose="020B0604020202020204" pitchFamily="34" charset="0"/>
                        </a:rPr>
                        <a:t>Important: Check the template size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Before you start working on your poster and to avoid printing problems check that you have downloaded and that you are using the correct size template for your poster presentation.</a:t>
                      </a:r>
                      <a:br>
                        <a:rPr lang="en-US" sz="2000" b="0" baseline="0" dirty="0">
                          <a:solidFill>
                            <a:srgbClr val="D9D9D9"/>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This template can also be printed at the following sizes without distortion and without any additional formatting:</a:t>
                      </a:r>
                      <a:br>
                        <a:rPr lang="en-US" sz="2000" b="0" baseline="0" dirty="0">
                          <a:solidFill>
                            <a:srgbClr val="D9D9D9"/>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30 tall x 40 wide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42 tall x 56 wide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48 tall x 64 wide</a:t>
                      </a:r>
                    </a:p>
                  </a:txBody>
                  <a:tcPr marL="182880" marT="137160">
                    <a:solidFill>
                      <a:srgbClr val="010101"/>
                    </a:solidFill>
                  </a:tcPr>
                </a:tc>
                <a:extLst>
                  <a:ext uri="{0D108BD9-81ED-4DB2-BD59-A6C34878D82A}">
                    <a16:rowId xmlns:a16="http://schemas.microsoft.com/office/drawing/2014/main" val="10008"/>
                  </a:ext>
                </a:extLst>
              </a:tr>
              <a:tr h="4288692">
                <a:tc>
                  <a:txBody>
                    <a:bodyPr/>
                    <a:lstStyle/>
                    <a:p>
                      <a:endParaRPr lang="en-US" sz="2000" dirty="0">
                        <a:solidFill>
                          <a:srgbClr val="1F3A4E"/>
                        </a:solidFill>
                      </a:endParaRPr>
                    </a:p>
                  </a:txBody>
                  <a:tcPr>
                    <a:blipFill rotWithShape="1">
                      <a:blip r:embed="rId3"/>
                      <a:stretch>
                        <a:fillRect/>
                      </a:stretch>
                    </a:blipFill>
                  </a:tcPr>
                </a:tc>
                <a:tc>
                  <a:txBody>
                    <a:bodyPr/>
                    <a:lstStyle/>
                    <a:p>
                      <a:pPr algn="l"/>
                      <a:r>
                        <a:rPr lang="en-US" sz="2400" b="1" baseline="0" dirty="0">
                          <a:solidFill>
                            <a:srgbClr val="FFC000"/>
                          </a:solidFill>
                          <a:latin typeface="Arial" panose="020B0604020202020204" pitchFamily="34" charset="0"/>
                          <a:cs typeface="Arial" panose="020B0604020202020204" pitchFamily="34" charset="0"/>
                        </a:rPr>
                        <a:t>How to </a:t>
                      </a:r>
                      <a:r>
                        <a:rPr lang="en-US" sz="4000" b="1" baseline="0" dirty="0">
                          <a:solidFill>
                            <a:srgbClr val="FFC000"/>
                          </a:solidFill>
                          <a:latin typeface="Arial" panose="020B0604020202020204" pitchFamily="34" charset="0"/>
                          <a:cs typeface="Arial" panose="020B0604020202020204" pitchFamily="34" charset="0"/>
                        </a:rPr>
                        <a:t>Zoom in </a:t>
                      </a:r>
                      <a:r>
                        <a:rPr lang="en-US" sz="2400" b="1" baseline="0" dirty="0">
                          <a:solidFill>
                            <a:srgbClr val="FFC000"/>
                          </a:solidFill>
                          <a:latin typeface="Arial" panose="020B0604020202020204" pitchFamily="34" charset="0"/>
                          <a:cs typeface="Arial" panose="020B0604020202020204" pitchFamily="34" charset="0"/>
                        </a:rPr>
                        <a:t>and </a:t>
                      </a:r>
                      <a:r>
                        <a:rPr lang="en-US" sz="1800" b="1" baseline="0" dirty="0">
                          <a:solidFill>
                            <a:srgbClr val="FFC000"/>
                          </a:solidFill>
                          <a:latin typeface="Arial" panose="020B0604020202020204" pitchFamily="34" charset="0"/>
                          <a:cs typeface="Arial" panose="020B0604020202020204" pitchFamily="34" charset="0"/>
                        </a:rPr>
                        <a:t>out</a:t>
                      </a:r>
                      <a:endParaRPr lang="en-US" sz="2400" b="1" baseline="0" dirty="0">
                        <a:solidFill>
                          <a:srgbClr val="FFC000"/>
                        </a:solidFill>
                        <a:latin typeface="Arial" panose="020B0604020202020204" pitchFamily="34" charset="0"/>
                        <a:cs typeface="Arial" panose="020B0604020202020204" pitchFamily="34" charset="0"/>
                      </a:endParaRPr>
                    </a:p>
                    <a:p>
                      <a:pPr algn="l"/>
                      <a:r>
                        <a:rPr lang="en-US" sz="2000" b="0" baseline="0" dirty="0">
                          <a:solidFill>
                            <a:srgbClr val="D9D9D9"/>
                          </a:solidFill>
                          <a:latin typeface="Arial" panose="020B0604020202020204" pitchFamily="34" charset="0"/>
                          <a:cs typeface="Arial" panose="020B0604020202020204" pitchFamily="34" charset="0"/>
                        </a:rPr>
                        <a:t>Use the PowerPoint zoom tool to adjust the screen magnification to view comfortably. PowerPoint provides 2 ways to zoom: </a:t>
                      </a:r>
                      <a:br>
                        <a:rPr lang="en-US" sz="2000" b="0" baseline="0" dirty="0">
                          <a:solidFill>
                            <a:srgbClr val="D9D9D9"/>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1. </a:t>
                      </a:r>
                      <a:r>
                        <a:rPr lang="en-US" sz="2000" b="0" baseline="0" dirty="0">
                          <a:solidFill>
                            <a:srgbClr val="D9D9D9"/>
                          </a:solidFill>
                          <a:latin typeface="Arial" panose="020B0604020202020204" pitchFamily="34" charset="0"/>
                          <a:cs typeface="Arial" panose="020B0604020202020204" pitchFamily="34" charset="0"/>
                        </a:rPr>
                        <a:t>On the top menu bar click on the VIEW tab and then click on ZOOM. Choose the zoom percentage that works best for you. </a:t>
                      </a:r>
                      <a:br>
                        <a:rPr lang="en-US" sz="2000" b="0" baseline="0" dirty="0">
                          <a:solidFill>
                            <a:srgbClr val="D9D9D9"/>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2. </a:t>
                      </a:r>
                      <a:r>
                        <a:rPr lang="en-US" sz="2000" b="0" baseline="0" dirty="0">
                          <a:solidFill>
                            <a:srgbClr val="D9D9D9"/>
                          </a:solidFill>
                          <a:latin typeface="Arial" panose="020B0604020202020204" pitchFamily="34" charset="0"/>
                          <a:cs typeface="Arial" panose="020B0604020202020204" pitchFamily="34" charset="0"/>
                        </a:rPr>
                        <a:t>For better zoom flexibility, use the zoom slider at the bottom right of the window.</a:t>
                      </a:r>
                    </a:p>
                  </a:txBody>
                  <a:tcPr marL="182880" marT="137160">
                    <a:solidFill>
                      <a:srgbClr val="010101"/>
                    </a:solidFill>
                  </a:tcPr>
                </a:tc>
                <a:extLst>
                  <a:ext uri="{0D108BD9-81ED-4DB2-BD59-A6C34878D82A}">
                    <a16:rowId xmlns:a16="http://schemas.microsoft.com/office/drawing/2014/main" val="10001"/>
                  </a:ext>
                </a:extLst>
              </a:tr>
              <a:tr h="1800526">
                <a:tc gridSpan="2">
                  <a:txBody>
                    <a:bodyPr/>
                    <a:lstStyle/>
                    <a:p>
                      <a:pPr marL="0" marR="0" lvl="0" indent="0" algn="l" defTabSz="4388900" rtl="0" eaLnBrk="1" fontAlgn="auto" latinLnBrk="0" hangingPunct="1">
                        <a:lnSpc>
                          <a:spcPct val="100000"/>
                        </a:lnSpc>
                        <a:spcBef>
                          <a:spcPts val="0"/>
                        </a:spcBef>
                        <a:spcAft>
                          <a:spcPts val="0"/>
                        </a:spcAft>
                        <a:buClrTx/>
                        <a:buSzTx/>
                        <a:buFontTx/>
                        <a:buNone/>
                        <a:tabLst/>
                        <a:defRPr/>
                      </a:pPr>
                      <a:r>
                        <a:rPr lang="en-US" sz="2400" b="1" baseline="0" dirty="0">
                          <a:solidFill>
                            <a:srgbClr val="FFC000"/>
                          </a:solidFill>
                          <a:latin typeface="Arial" panose="020B0604020202020204" pitchFamily="34" charset="0"/>
                          <a:cs typeface="Arial" panose="020B0604020202020204" pitchFamily="34" charset="0"/>
                        </a:rPr>
                        <a:t>Ruler and Guides</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The dotted lines on his poster template are guides.  The horizontal and vertical guides will help you align your poster elements accurately. Text boxes and other elements will ”snap” to the guides and stay within the boundaries of the columns. To hide the guides go to VIEW and uncheck the Guides box.</a:t>
                      </a:r>
                    </a:p>
                  </a:txBody>
                  <a:tcPr>
                    <a:solidFill>
                      <a:srgbClr val="010101"/>
                    </a:solidFill>
                  </a:tcPr>
                </a:tc>
                <a:tc hMerge="1">
                  <a:txBody>
                    <a:bodyPr/>
                    <a:lstStyle/>
                    <a:p>
                      <a:endParaRPr lang="en-US" sz="2400" b="0" baseline="0" dirty="0">
                        <a:solidFill>
                          <a:schemeClr val="bg1"/>
                        </a:solidFill>
                        <a:latin typeface="Arial" panose="020B0604020202020204" pitchFamily="34" charset="0"/>
                        <a:cs typeface="Arial" panose="020B0604020202020204" pitchFamily="34" charset="0"/>
                      </a:endParaRPr>
                    </a:p>
                  </a:txBody>
                  <a:tcPr marL="182880" marT="137160">
                    <a:solidFill>
                      <a:schemeClr val="tx1">
                        <a:lumMod val="95000"/>
                        <a:lumOff val="5000"/>
                      </a:schemeClr>
                    </a:solidFill>
                  </a:tcPr>
                </a:tc>
                <a:extLst>
                  <a:ext uri="{0D108BD9-81ED-4DB2-BD59-A6C34878D82A}">
                    <a16:rowId xmlns:a16="http://schemas.microsoft.com/office/drawing/2014/main" val="10002"/>
                  </a:ext>
                </a:extLst>
              </a:tr>
              <a:tr h="3824339">
                <a:tc>
                  <a:txBody>
                    <a:bodyPr/>
                    <a:lstStyle/>
                    <a:p>
                      <a:endParaRPr lang="en-US" sz="2000" dirty="0">
                        <a:solidFill>
                          <a:srgbClr val="1F3A4E"/>
                        </a:solidFill>
                      </a:endParaRPr>
                    </a:p>
                  </a:txBody>
                  <a:tcPr>
                    <a:blipFill rotWithShape="1">
                      <a:blip r:embed="rId4"/>
                      <a:stretch>
                        <a:fillRect/>
                      </a:stretch>
                    </a:blipFill>
                  </a:tcPr>
                </a:tc>
                <a:tc>
                  <a:txBody>
                    <a:bodyPr/>
                    <a:lstStyle/>
                    <a:p>
                      <a:pPr marL="0" lvl="1" indent="0" algn="l" defTabSz="114300"/>
                      <a:r>
                        <a:rPr lang="en-US" sz="2400" b="1" baseline="0" dirty="0">
                          <a:solidFill>
                            <a:srgbClr val="FFC000"/>
                          </a:solidFill>
                          <a:latin typeface="Arial" panose="020B0604020202020204" pitchFamily="34" charset="0"/>
                          <a:cs typeface="Arial" panose="020B0604020202020204" pitchFamily="34" charset="0"/>
                        </a:rPr>
                        <a:t>Headers and text containers</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Included in this template are commonly used section headers such as Abstract, Objectives, Methods, Results, etc. </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a:t>
                      </a:r>
                      <a:r>
                        <a:rPr lang="en-US" sz="2000" b="0" baseline="0" dirty="0">
                          <a:solidFill>
                            <a:schemeClr val="bg1"/>
                          </a:solidFill>
                          <a:latin typeface="Arial" panose="020B0604020202020204" pitchFamily="34" charset="0"/>
                          <a:cs typeface="Arial" panose="020B0604020202020204" pitchFamily="34" charset="0"/>
                        </a:rPr>
                        <a:t> </a:t>
                      </a:r>
                      <a:r>
                        <a:rPr lang="en-US" sz="2000" b="0" baseline="0" dirty="0">
                          <a:solidFill>
                            <a:srgbClr val="D9D9D9"/>
                          </a:solidFill>
                          <a:latin typeface="Arial" panose="020B0604020202020204" pitchFamily="34" charset="0"/>
                          <a:cs typeface="Arial" panose="020B0604020202020204" pitchFamily="34" charset="0"/>
                        </a:rPr>
                        <a:t>Click inside a section header to add its text. </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a:t>
                      </a:r>
                      <a:r>
                        <a:rPr lang="en-US" sz="2000" b="0" baseline="0" dirty="0">
                          <a:solidFill>
                            <a:schemeClr val="bg1"/>
                          </a:solidFill>
                          <a:latin typeface="Arial" panose="020B0604020202020204" pitchFamily="34" charset="0"/>
                          <a:cs typeface="Arial" panose="020B0604020202020204" pitchFamily="34" charset="0"/>
                        </a:rPr>
                        <a:t> </a:t>
                      </a:r>
                      <a:r>
                        <a:rPr lang="en-US" sz="2000" b="0" baseline="0" dirty="0">
                          <a:solidFill>
                            <a:srgbClr val="D9D9D9"/>
                          </a:solidFill>
                          <a:latin typeface="Arial" panose="020B0604020202020204" pitchFamily="34" charset="0"/>
                          <a:cs typeface="Arial" panose="020B0604020202020204" pitchFamily="34" charset="0"/>
                        </a:rPr>
                        <a:t>To add another header, click on edge of the section box so that it is outlined. Copy and paste it. </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a:t>
                      </a:r>
                      <a:r>
                        <a:rPr lang="en-US" sz="2000" b="0" baseline="0" dirty="0">
                          <a:solidFill>
                            <a:schemeClr val="bg1"/>
                          </a:solidFill>
                          <a:latin typeface="Arial" panose="020B0604020202020204" pitchFamily="34" charset="0"/>
                          <a:cs typeface="Arial" panose="020B0604020202020204" pitchFamily="34" charset="0"/>
                        </a:rPr>
                        <a:t> </a:t>
                      </a:r>
                      <a:r>
                        <a:rPr lang="en-US" sz="2000" b="0" baseline="0" dirty="0">
                          <a:solidFill>
                            <a:srgbClr val="D9D9D9"/>
                          </a:solidFill>
                          <a:latin typeface="Arial" panose="020B0604020202020204" pitchFamily="34" charset="0"/>
                          <a:cs typeface="Arial" panose="020B0604020202020204" pitchFamily="34" charset="0"/>
                        </a:rPr>
                        <a:t>To increase its size, click on the white circles and expand to the the desired size.</a:t>
                      </a:r>
                    </a:p>
                  </a:txBody>
                  <a:tcPr marL="182880" marT="137160">
                    <a:solidFill>
                      <a:srgbClr val="010101"/>
                    </a:solidFill>
                  </a:tcPr>
                </a:tc>
                <a:extLst>
                  <a:ext uri="{0D108BD9-81ED-4DB2-BD59-A6C34878D82A}">
                    <a16:rowId xmlns:a16="http://schemas.microsoft.com/office/drawing/2014/main" val="10003"/>
                  </a:ext>
                </a:extLst>
              </a:tr>
              <a:tr h="3519135">
                <a:tc gridSpan="2">
                  <a:txBody>
                    <a:bodyPr/>
                    <a:lstStyle/>
                    <a:p>
                      <a:r>
                        <a:rPr lang="en-US" sz="2400" b="1" dirty="0">
                          <a:solidFill>
                            <a:srgbClr val="FFC000"/>
                          </a:solidFill>
                          <a:latin typeface="Arial" panose="020B0604020202020204" pitchFamily="34" charset="0"/>
                          <a:cs typeface="Arial" panose="020B0604020202020204" pitchFamily="34" charset="0"/>
                        </a:rPr>
                        <a:t>Adding content to the poster</a:t>
                      </a:r>
                    </a:p>
                    <a:p>
                      <a:r>
                        <a:rPr lang="en-US" sz="2000" baseline="0" dirty="0">
                          <a:solidFill>
                            <a:srgbClr val="D9D9D9"/>
                          </a:solidFill>
                          <a:latin typeface="Arial" panose="020B0604020202020204" pitchFamily="34" charset="0"/>
                          <a:cs typeface="Arial" panose="020B0604020202020204" pitchFamily="34" charset="0"/>
                        </a:rPr>
                        <a:t>Start by adding your text to each section without spending too much time with formatting. Use the default font size even if your text extends beyond the bottom of the poster. Continue until you have added all your content including text, graphics, photos, etc. Once you finish adding your content you can go back and format your text as needed.</a:t>
                      </a:r>
                    </a:p>
                    <a:p>
                      <a:pPr marL="342900" indent="-342900">
                        <a:buFontTx/>
                        <a:buChar char="-"/>
                      </a:pPr>
                      <a:r>
                        <a:rPr lang="en-US" sz="2000" baseline="0" dirty="0">
                          <a:solidFill>
                            <a:srgbClr val="D9D9D9"/>
                          </a:solidFill>
                          <a:latin typeface="Arial" panose="020B0604020202020204" pitchFamily="34" charset="0"/>
                          <a:cs typeface="Arial" panose="020B0604020202020204" pitchFamily="34" charset="0"/>
                        </a:rPr>
                        <a:t>If you run out of room, try to reduce the size of your fonts and/or the size of your graphics. If there is a lot of empty space try to increase your font sizes and the size of your graphics. The font used for references can be smaller.</a:t>
                      </a:r>
                      <a:endParaRPr lang="en-US" sz="2000" dirty="0">
                        <a:solidFill>
                          <a:srgbClr val="D9D9D9"/>
                        </a:solidFill>
                        <a:latin typeface="Arial" panose="020B0604020202020204" pitchFamily="34" charset="0"/>
                        <a:cs typeface="Arial" panose="020B0604020202020204" pitchFamily="34" charset="0"/>
                      </a:endParaRPr>
                    </a:p>
                  </a:txBody>
                  <a:tcPr>
                    <a:solidFill>
                      <a:srgbClr val="010101"/>
                    </a:solidFill>
                  </a:tcPr>
                </a:tc>
                <a:tc hMerge="1">
                  <a:txBody>
                    <a:bodyPr/>
                    <a:lstStyle/>
                    <a:p>
                      <a:endParaRPr lang="en-US" sz="2400" dirty="0">
                        <a:solidFill>
                          <a:schemeClr val="bg1"/>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4"/>
                  </a:ext>
                </a:extLst>
              </a:tr>
              <a:tr h="2377657">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400" b="1" noProof="0" dirty="0">
                          <a:solidFill>
                            <a:srgbClr val="FFC000"/>
                          </a:solidFill>
                          <a:latin typeface="Arial" panose="020B0604020202020204" pitchFamily="34" charset="0"/>
                          <a:cs typeface="Arial" panose="020B0604020202020204" pitchFamily="34" charset="0"/>
                        </a:rPr>
                        <a:t>Photos</a:t>
                      </a:r>
                    </a:p>
                    <a:p>
                      <a:pPr marL="0" marR="0" lvl="0" indent="0" algn="l" defTabSz="9779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D9D9D9"/>
                          </a:solidFill>
                          <a:effectLst/>
                          <a:uLnTx/>
                          <a:uFillTx/>
                          <a:latin typeface="Arial"/>
                          <a:ea typeface="+mn-ea"/>
                          <a:cs typeface="Arial"/>
                        </a:rPr>
                        <a:t>You can add photos by dragging and dropping from your desktop, copy and paste, or by going to INSERT &gt; PICTURES. Resize images proportionally by holding down the SHIFT key and dragging one of the white corner handles (dots). For a professional-looking poster, do not distort your images by stretching them disproportionally.</a:t>
                      </a:r>
                    </a:p>
                  </a:txBody>
                  <a:tcPr marL="182880" marT="137160">
                    <a:solidFill>
                      <a:srgbClr val="010101"/>
                    </a:solidFill>
                  </a:tcPr>
                </a:tc>
                <a:tc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200" noProof="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5"/>
                  </a:ext>
                </a:extLst>
              </a:tr>
              <a:tr h="2293170">
                <a:tc gridSpan="2">
                  <a:txBody>
                    <a:bodyPr/>
                    <a:lstStyle/>
                    <a:p>
                      <a:endParaRPr lang="en-US" sz="2000" dirty="0">
                        <a:solidFill>
                          <a:schemeClr val="bg1"/>
                        </a:solidFill>
                        <a:latin typeface="Arial" panose="020B0604020202020204" pitchFamily="34" charset="0"/>
                        <a:cs typeface="Arial" panose="020B0604020202020204" pitchFamily="34" charset="0"/>
                      </a:endParaRPr>
                    </a:p>
                  </a:txBody>
                  <a:tcPr marL="182880" marT="137160">
                    <a:blipFill rotWithShape="1">
                      <a:blip r:embed="rId5"/>
                      <a:stretch>
                        <a:fillRect/>
                      </a:stretch>
                    </a:blipFill>
                  </a:tcPr>
                </a:tc>
                <a:tc hMerge="1">
                  <a:txBody>
                    <a:bodyPr/>
                    <a:lstStyle/>
                    <a:p>
                      <a:endParaRPr lang="en-US" sz="2400" dirty="0">
                        <a:solidFill>
                          <a:srgbClr val="1F3A4E"/>
                        </a:solidFill>
                      </a:endParaRPr>
                    </a:p>
                  </a:txBody>
                  <a:tcPr/>
                </a:tc>
                <a:extLst>
                  <a:ext uri="{0D108BD9-81ED-4DB2-BD59-A6C34878D82A}">
                    <a16:rowId xmlns:a16="http://schemas.microsoft.com/office/drawing/2014/main" val="10006"/>
                  </a:ext>
                </a:extLst>
              </a:tr>
              <a:tr h="1280277">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400" b="1" noProof="0" dirty="0">
                          <a:solidFill>
                            <a:srgbClr val="FFC000"/>
                          </a:solidFill>
                          <a:latin typeface="Arial"/>
                          <a:cs typeface="Arial"/>
                        </a:rPr>
                        <a:t>Quality check your graphics</a:t>
                      </a:r>
                    </a:p>
                    <a:p>
                      <a:pPr marL="0" marR="0" lvl="0" indent="0" algn="l" defTabSz="1518341" rtl="0" eaLnBrk="1" fontAlgn="auto" latinLnBrk="0" hangingPunct="1">
                        <a:lnSpc>
                          <a:spcPct val="100000"/>
                        </a:lnSpc>
                        <a:spcBef>
                          <a:spcPts val="0"/>
                        </a:spcBef>
                        <a:spcAft>
                          <a:spcPts val="0"/>
                        </a:spcAft>
                        <a:buClrTx/>
                        <a:buSzTx/>
                        <a:buFontTx/>
                        <a:buNone/>
                        <a:tabLst/>
                        <a:defRPr/>
                      </a:pPr>
                      <a:r>
                        <a:rPr lang="en-US" sz="2000" noProof="0" dirty="0">
                          <a:solidFill>
                            <a:srgbClr val="D9D9D9"/>
                          </a:solidFill>
                          <a:latin typeface="Arial"/>
                          <a:cs typeface="Arial"/>
                        </a:rPr>
                        <a:t>Zoom in and look at your images at 100%-200% magnification. If they look clear, they will print well. </a:t>
                      </a:r>
                    </a:p>
                  </a:txBody>
                  <a:tcPr marL="182880" marT="137160">
                    <a:solidFill>
                      <a:srgbClr val="010101"/>
                    </a:solidFill>
                  </a:tcPr>
                </a:tc>
                <a:tc hMerge="1">
                  <a:txBody>
                    <a:bodyPr/>
                    <a:lstStyle/>
                    <a:p>
                      <a:endParaRPr lang="en-US" sz="2400" dirty="0">
                        <a:solidFill>
                          <a:srgbClr val="1F3A4E"/>
                        </a:solidFill>
                      </a:endParaRPr>
                    </a:p>
                  </a:txBody>
                  <a:tcPr>
                    <a:solidFill>
                      <a:schemeClr val="tx1">
                        <a:lumMod val="95000"/>
                        <a:lumOff val="5000"/>
                      </a:schemeClr>
                    </a:solidFill>
                  </a:tcPr>
                </a:tc>
                <a:extLst>
                  <a:ext uri="{0D108BD9-81ED-4DB2-BD59-A6C34878D82A}">
                    <a16:rowId xmlns:a16="http://schemas.microsoft.com/office/drawing/2014/main" val="10007"/>
                  </a:ext>
                </a:extLst>
              </a:tr>
              <a:tr h="3187270">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000" noProof="0" dirty="0">
                        <a:solidFill>
                          <a:schemeClr val="bg1"/>
                        </a:solidFill>
                        <a:latin typeface="Arial"/>
                        <a:cs typeface="Arial"/>
                      </a:endParaRPr>
                    </a:p>
                  </a:txBody>
                  <a:tcPr marL="182880" marT="137160">
                    <a:blipFill rotWithShape="1">
                      <a:blip r:embed="rId6"/>
                      <a:stretch>
                        <a:fillRect/>
                      </a:stretch>
                    </a:blipFill>
                  </a:tcPr>
                </a:tc>
                <a:tc hMerge="1">
                  <a:txBody>
                    <a:bodyPr/>
                    <a:lstStyle/>
                    <a:p>
                      <a:endParaRPr lang="en-US"/>
                    </a:p>
                  </a:txBody>
                  <a:tcPr/>
                </a:tc>
                <a:extLst>
                  <a:ext uri="{0D108BD9-81ED-4DB2-BD59-A6C34878D82A}">
                    <a16:rowId xmlns:a16="http://schemas.microsoft.com/office/drawing/2014/main" val="10010"/>
                  </a:ext>
                </a:extLst>
              </a:tr>
            </a:tbl>
          </a:graphicData>
        </a:graphic>
      </p:graphicFrame>
      <p:graphicFrame>
        <p:nvGraphicFramePr>
          <p:cNvPr id="17" name="Table 16">
            <a:extLst>
              <a:ext uri="{FF2B5EF4-FFF2-40B4-BE49-F238E27FC236}">
                <a16:creationId xmlns:a16="http://schemas.microsoft.com/office/drawing/2014/main" id="{73A943FF-505A-4C07-86EE-86D3E7A89CCA}"/>
              </a:ext>
            </a:extLst>
          </p:cNvPr>
          <p:cNvGraphicFramePr>
            <a:graphicFrameLocks noGrp="1"/>
          </p:cNvGraphicFramePr>
          <p:nvPr userDrawn="1">
            <p:extLst>
              <p:ext uri="{D42A27DB-BD31-4B8C-83A1-F6EECF244321}">
                <p14:modId xmlns:p14="http://schemas.microsoft.com/office/powerpoint/2010/main" val="3568378181"/>
              </p:ext>
            </p:extLst>
          </p:nvPr>
        </p:nvGraphicFramePr>
        <p:xfrm>
          <a:off x="44695229" y="-84749"/>
          <a:ext cx="9430188" cy="33075070"/>
        </p:xfrm>
        <a:graphic>
          <a:graphicData uri="http://schemas.openxmlformats.org/drawingml/2006/table">
            <a:tbl>
              <a:tblPr firstRow="1" bandRow="1">
                <a:tableStyleId>{5C22544A-7EE6-4342-B048-85BDC9FD1C3A}</a:tableStyleId>
              </a:tblPr>
              <a:tblGrid>
                <a:gridCol w="3343835">
                  <a:extLst>
                    <a:ext uri="{9D8B030D-6E8A-4147-A177-3AD203B41FA5}">
                      <a16:colId xmlns:a16="http://schemas.microsoft.com/office/drawing/2014/main" val="20000"/>
                    </a:ext>
                  </a:extLst>
                </a:gridCol>
                <a:gridCol w="1381559">
                  <a:extLst>
                    <a:ext uri="{9D8B030D-6E8A-4147-A177-3AD203B41FA5}">
                      <a16:colId xmlns:a16="http://schemas.microsoft.com/office/drawing/2014/main" val="997673227"/>
                    </a:ext>
                  </a:extLst>
                </a:gridCol>
                <a:gridCol w="4704794">
                  <a:extLst>
                    <a:ext uri="{9D8B030D-6E8A-4147-A177-3AD203B41FA5}">
                      <a16:colId xmlns:a16="http://schemas.microsoft.com/office/drawing/2014/main" val="4164475170"/>
                    </a:ext>
                  </a:extLst>
                </a:gridCol>
              </a:tblGrid>
              <a:tr h="1756432">
                <a:tc gridSpan="3">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4000" b="0" spc="600" dirty="0">
                          <a:solidFill>
                            <a:srgbClr val="1F3A4E"/>
                          </a:solidFill>
                          <a:latin typeface="Arial Black" panose="020B0A04020102020204" pitchFamily="34" charset="0"/>
                        </a:rPr>
                        <a:t>QUICK START GUIDE</a:t>
                      </a:r>
                      <a:br>
                        <a:rPr lang="en-US" sz="4000" b="0" spc="600" dirty="0">
                          <a:solidFill>
                            <a:srgbClr val="1F3A4E"/>
                          </a:solidFill>
                          <a:latin typeface="Arial Black" panose="020B0A04020102020204" pitchFamily="34" charset="0"/>
                        </a:rPr>
                      </a:br>
                      <a:r>
                        <a:rPr lang="en-US" sz="3200" b="1" spc="0" dirty="0">
                          <a:solidFill>
                            <a:srgbClr val="FF0000"/>
                          </a:solidFill>
                          <a:latin typeface="Trebuchet MS" pitchFamily="34" charset="0"/>
                        </a:rPr>
                        <a:t>(THIS SIDEBAR WILL NOT PRINT)</a:t>
                      </a:r>
                      <a:endParaRPr lang="en-US" sz="4000" b="1" spc="600" dirty="0">
                        <a:solidFill>
                          <a:schemeClr val="bg1"/>
                        </a:solidFill>
                        <a:latin typeface="Trebuchet MS" pitchFamily="34" charset="0"/>
                      </a:endParaRPr>
                    </a:p>
                  </a:txBody>
                  <a:tcPr marL="182880" marT="137160">
                    <a:solidFill>
                      <a:srgbClr val="FFC000"/>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563101">
                <a:tc gridSpan="3">
                  <a:txBody>
                    <a:bodyPr/>
                    <a:lstStyle/>
                    <a:p>
                      <a:pPr algn="l"/>
                      <a:r>
                        <a:rPr lang="en-US" sz="2800" b="1" baseline="0" dirty="0">
                          <a:solidFill>
                            <a:srgbClr val="FFC000"/>
                          </a:solidFill>
                          <a:latin typeface="Arial" panose="020B0604020202020204" pitchFamily="34" charset="0"/>
                          <a:cs typeface="Arial" panose="020B0604020202020204" pitchFamily="34" charset="0"/>
                        </a:rPr>
                        <a:t>How to change the template colors</a:t>
                      </a:r>
                    </a:p>
                    <a:p>
                      <a:pPr marL="0" indent="0" algn="l" defTabSz="114300"/>
                      <a:r>
                        <a:rPr lang="en-US" sz="2400" b="0" baseline="0" dirty="0">
                          <a:solidFill>
                            <a:srgbClr val="D9D9D9"/>
                          </a:solidFill>
                          <a:latin typeface="Arial" panose="020B0604020202020204" pitchFamily="34" charset="0"/>
                          <a:cs typeface="Arial" panose="020B0604020202020204" pitchFamily="34" charset="0"/>
                        </a:rPr>
                        <a:t>You can change the overall template color theme by clicking on the COLORS dropdown menu under the DESIGN tab. You can see a tutorial here: </a:t>
                      </a:r>
                      <a:r>
                        <a:rPr lang="en-US" sz="2400" dirty="0">
                          <a:solidFill>
                            <a:srgbClr val="FFC000"/>
                          </a:solidFill>
                          <a:hlinkClick r:id="rId7">
                            <a:extLst>
                              <a:ext uri="{A12FA001-AC4F-418D-AE19-62706E023703}">
                                <ahyp:hlinkClr xmlns:ahyp="http://schemas.microsoft.com/office/drawing/2018/hyperlinkcolor" val="tx"/>
                              </a:ext>
                            </a:extLst>
                          </a:hlinkClick>
                        </a:rPr>
                        <a:t>https://www.posterpresentations.com/how-to-change-the-research-poster-template-colors.html</a:t>
                      </a:r>
                      <a:endParaRPr lang="en-US" sz="2400" dirty="0">
                        <a:solidFill>
                          <a:srgbClr val="FFC000"/>
                        </a:solidFill>
                      </a:endParaRPr>
                    </a:p>
                    <a:p>
                      <a:pPr marL="0" indent="0" algn="l" defTabSz="114300"/>
                      <a:endParaRPr lang="en-US" sz="2400" b="0" baseline="0" dirty="0">
                        <a:solidFill>
                          <a:srgbClr val="D9D9D9"/>
                        </a:solidFill>
                        <a:latin typeface="Arial" panose="020B0604020202020204" pitchFamily="34" charset="0"/>
                        <a:cs typeface="Arial" panose="020B0604020202020204" pitchFamily="34" charset="0"/>
                      </a:endParaRPr>
                    </a:p>
                    <a:p>
                      <a:pPr marL="0" indent="0" algn="l" defTabSz="114300"/>
                      <a:r>
                        <a:rPr lang="en-US" sz="2400" b="0" baseline="0" dirty="0">
                          <a:solidFill>
                            <a:srgbClr val="D9D9D9"/>
                          </a:solidFill>
                          <a:latin typeface="Arial" panose="020B0604020202020204" pitchFamily="34" charset="0"/>
                          <a:cs typeface="Arial" panose="020B0604020202020204" pitchFamily="34" charset="0"/>
                        </a:rPr>
                        <a:t>You can also manually change the color of individual elements by going to VIEW &gt; SLIDE MASTER. On the left side of your screen select the background master where you can change the template background, column sizes, etc. </a:t>
                      </a:r>
                    </a:p>
                    <a:p>
                      <a:pPr marL="0" indent="0" algn="l" defTabSz="114300"/>
                      <a:endParaRPr lang="en-US" sz="2400" b="0" baseline="0" dirty="0">
                        <a:solidFill>
                          <a:srgbClr val="D9D9D9"/>
                        </a:solidFill>
                        <a:latin typeface="Arial" panose="020B0604020202020204" pitchFamily="34" charset="0"/>
                        <a:cs typeface="Arial" panose="020B0604020202020204" pitchFamily="34" charset="0"/>
                      </a:endParaRPr>
                    </a:p>
                    <a:p>
                      <a:pPr marL="0" indent="0" algn="l" defTabSz="114300"/>
                      <a:r>
                        <a:rPr lang="en-US" sz="2400" b="0" baseline="0" dirty="0">
                          <a:solidFill>
                            <a:srgbClr val="D9D9D9"/>
                          </a:solidFill>
                          <a:latin typeface="Arial" panose="020B0604020202020204" pitchFamily="34" charset="0"/>
                          <a:cs typeface="Arial" panose="020B0604020202020204" pitchFamily="34" charset="0"/>
                        </a:rPr>
                        <a:t>After you finish working on the SLIDE MASTER, it is important that you go to VIEW &gt; NORMAL to continue working on your poster. </a:t>
                      </a:r>
                    </a:p>
                  </a:txBody>
                  <a:tcPr marL="182880" marT="137160">
                    <a:solidFill>
                      <a:schemeClr val="tx1"/>
                    </a:solidFill>
                  </a:tcPr>
                </a:tc>
                <a:tc hMerge="1">
                  <a:txBody>
                    <a:bodyPr/>
                    <a:lstStyle/>
                    <a:p>
                      <a:endParaRPr lang="en-US" sz="2400" dirty="0">
                        <a:solidFill>
                          <a:srgbClr val="1F3A4E"/>
                        </a:solidFill>
                      </a:endParaRPr>
                    </a:p>
                  </a:txBody>
                  <a:tcPr marL="182880" marT="137160">
                    <a:blipFill rotWithShape="1">
                      <a:blip r:embed="rId8"/>
                      <a:stretch>
                        <a:fillRect/>
                      </a:stretch>
                    </a:blipFill>
                  </a:tcPr>
                </a:tc>
                <a:tc hMerge="1">
                  <a:txBody>
                    <a:bodyPr/>
                    <a:lstStyle/>
                    <a:p>
                      <a:endParaRPr lang="en-US"/>
                    </a:p>
                  </a:txBody>
                  <a:tcPr/>
                </a:tc>
                <a:extLst>
                  <a:ext uri="{0D108BD9-81ED-4DB2-BD59-A6C34878D82A}">
                    <a16:rowId xmlns:a16="http://schemas.microsoft.com/office/drawing/2014/main" val="10001"/>
                  </a:ext>
                </a:extLst>
              </a:tr>
              <a:tr h="3667719">
                <a:tc gridSpan="3">
                  <a:txBody>
                    <a:bodyPr/>
                    <a:lstStyle/>
                    <a:p>
                      <a:r>
                        <a:rPr lang="en-US" sz="2800" b="1" dirty="0">
                          <a:solidFill>
                            <a:srgbClr val="FFC000"/>
                          </a:solidFill>
                          <a:latin typeface="Arial" panose="020B0604020202020204" pitchFamily="34" charset="0"/>
                          <a:cs typeface="Arial" panose="020B0604020202020204" pitchFamily="34" charset="0"/>
                        </a:rPr>
                        <a:t>How to change the column layout configuration</a:t>
                      </a:r>
                    </a:p>
                    <a:p>
                      <a:r>
                        <a:rPr lang="en-US" sz="2400" dirty="0">
                          <a:solidFill>
                            <a:srgbClr val="D9D9D9"/>
                          </a:solidFill>
                          <a:latin typeface="Arial" panose="020B0604020202020204" pitchFamily="34" charset="0"/>
                          <a:cs typeface="Arial" panose="020B0604020202020204" pitchFamily="34" charset="0"/>
                        </a:rPr>
                        <a:t>You can manually change the configuration on the columns by going to VIEW &gt; SLIDE MASTER. You can delete columns, resize them or modify them as needed for your layout. </a:t>
                      </a:r>
                    </a:p>
                    <a:p>
                      <a:pPr marL="0" marR="0" indent="0" algn="l" defTabSz="3765366" rtl="0" eaLnBrk="1" fontAlgn="auto" latinLnBrk="0" hangingPunct="1">
                        <a:lnSpc>
                          <a:spcPct val="100000"/>
                        </a:lnSpc>
                        <a:spcBef>
                          <a:spcPts val="0"/>
                        </a:spcBef>
                        <a:spcAft>
                          <a:spcPts val="0"/>
                        </a:spcAft>
                        <a:buClrTx/>
                        <a:buSzTx/>
                        <a:buFontTx/>
                        <a:buNone/>
                        <a:tabLst/>
                        <a:defRPr/>
                      </a:pPr>
                      <a:r>
                        <a:rPr lang="en-US" sz="2400" dirty="0">
                          <a:solidFill>
                            <a:srgbClr val="D9D9D9"/>
                          </a:solidFill>
                          <a:latin typeface="Arial" panose="020B0604020202020204" pitchFamily="34" charset="0"/>
                          <a:cs typeface="Arial" panose="020B0604020202020204" pitchFamily="34" charset="0"/>
                        </a:rPr>
                        <a:t>You can see a tutorial here: </a:t>
                      </a:r>
                      <a:r>
                        <a:rPr lang="en-US" sz="2400" u="sng" dirty="0">
                          <a:solidFill>
                            <a:srgbClr val="FFC000"/>
                          </a:solidFill>
                          <a:latin typeface="Arial" panose="020B0604020202020204" pitchFamily="34" charset="0"/>
                          <a:cs typeface="Arial" panose="020B0604020202020204" pitchFamily="34" charset="0"/>
                        </a:rPr>
                        <a:t>https://</a:t>
                      </a:r>
                      <a:r>
                        <a:rPr lang="en-US" sz="2400" u="sng" dirty="0" err="1">
                          <a:solidFill>
                            <a:srgbClr val="FFC000"/>
                          </a:solidFill>
                          <a:latin typeface="Arial" panose="020B0604020202020204" pitchFamily="34" charset="0"/>
                          <a:cs typeface="Arial" panose="020B0604020202020204" pitchFamily="34" charset="0"/>
                        </a:rPr>
                        <a:t>www.posterpresentations.com</a:t>
                      </a:r>
                      <a:r>
                        <a:rPr lang="en-US" sz="2400" u="sng" dirty="0">
                          <a:solidFill>
                            <a:srgbClr val="FFC000"/>
                          </a:solidFill>
                          <a:latin typeface="Arial" panose="020B0604020202020204" pitchFamily="34" charset="0"/>
                          <a:cs typeface="Arial" panose="020B0604020202020204" pitchFamily="34" charset="0"/>
                        </a:rPr>
                        <a:t>/how-to-change-the-column-</a:t>
                      </a:r>
                      <a:r>
                        <a:rPr lang="en-US" sz="2400" u="sng" dirty="0" err="1">
                          <a:solidFill>
                            <a:srgbClr val="FFC000"/>
                          </a:solidFill>
                          <a:latin typeface="Arial" panose="020B0604020202020204" pitchFamily="34" charset="0"/>
                          <a:cs typeface="Arial" panose="020B0604020202020204" pitchFamily="34" charset="0"/>
                        </a:rPr>
                        <a:t>configuration.html</a:t>
                      </a:r>
                      <a:endParaRPr lang="en-US" u="sng" dirty="0">
                        <a:solidFill>
                          <a:srgbClr val="FFC000"/>
                        </a:solidFill>
                      </a:endParaRPr>
                    </a:p>
                  </a:txBody>
                  <a:tcPr marL="182880" marT="137160">
                    <a:solidFill>
                      <a:schemeClr val="tx1"/>
                    </a:solidFill>
                  </a:tcPr>
                </a:tc>
                <a:tc hMerge="1">
                  <a:txBody>
                    <a:bodyPr/>
                    <a:lstStyle/>
                    <a:p>
                      <a:endParaRPr lang="en-US" sz="2400" dirty="0">
                        <a:solidFill>
                          <a:srgbClr val="1F3A4E"/>
                        </a:solidFill>
                      </a:endParaRPr>
                    </a:p>
                  </a:txBody>
                  <a:tcPr marL="182880" marT="137160">
                    <a:blipFill rotWithShape="1">
                      <a:blip r:embed="rId9"/>
                      <a:stretch>
                        <a:fillRect/>
                      </a:stretch>
                    </a:blipFill>
                  </a:tcPr>
                </a:tc>
                <a:tc hMerge="1">
                  <a:txBody>
                    <a:bodyPr/>
                    <a:lstStyle/>
                    <a:p>
                      <a:endParaRPr lang="en-US" dirty="0"/>
                    </a:p>
                  </a:txBody>
                  <a:tcPr marL="182880" marT="137160">
                    <a:solidFill>
                      <a:srgbClr val="010101"/>
                    </a:solidFill>
                  </a:tcPr>
                </a:tc>
                <a:extLst>
                  <a:ext uri="{0D108BD9-81ED-4DB2-BD59-A6C34878D82A}">
                    <a16:rowId xmlns:a16="http://schemas.microsoft.com/office/drawing/2014/main" val="10004"/>
                  </a:ext>
                </a:extLst>
              </a:tr>
              <a:tr h="5177074">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blipFill dpi="0" rotWithShape="1">
                      <a:blip r:embed="rId10">
                        <a:extLst>
                          <a:ext uri="{28A0092B-C50C-407E-A947-70E740481C1C}">
                            <a14:useLocalDpi xmlns:a14="http://schemas.microsoft.com/office/drawing/2010/main" val="0"/>
                          </a:ext>
                        </a:extLst>
                      </a:blip>
                      <a:srcRect/>
                      <a:stretch>
                        <a:fillRect/>
                      </a:stretch>
                    </a:blipFill>
                  </a:tcPr>
                </a:tc>
                <a:tc hMerge="1">
                  <a:txBody>
                    <a:bodyPr/>
                    <a:lstStyle/>
                    <a:p>
                      <a:endParaRPr lang="en-US"/>
                    </a:p>
                  </a:txBody>
                  <a:tcPr/>
                </a:tc>
                <a:tc row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panose="020B0604020202020204" pitchFamily="34" charset="0"/>
                          <a:cs typeface="Arial" panose="020B0604020202020204" pitchFamily="34" charset="0"/>
                        </a:rPr>
                        <a:t>How to hide the QUICK START GUIDE bars from the sides of the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The Quick Start</a:t>
                      </a:r>
                      <a:r>
                        <a:rPr lang="en-US" sz="2400" baseline="0" noProof="0" dirty="0">
                          <a:solidFill>
                            <a:srgbClr val="D9D9D9"/>
                          </a:solidFill>
                          <a:latin typeface="Arial" panose="020B0604020202020204" pitchFamily="34" charset="0"/>
                          <a:cs typeface="Arial" panose="020B0604020202020204" pitchFamily="34" charset="0"/>
                        </a:rPr>
                        <a:t> Guides</a:t>
                      </a:r>
                      <a:r>
                        <a:rPr lang="en-US" sz="2400" noProof="0" dirty="0">
                          <a:solidFill>
                            <a:srgbClr val="D9D9D9"/>
                          </a:solidFill>
                          <a:latin typeface="Arial" panose="020B0604020202020204" pitchFamily="34" charset="0"/>
                          <a:cs typeface="Arial" panose="020B0604020202020204" pitchFamily="34" charset="0"/>
                        </a:rPr>
                        <a:t> </a:t>
                      </a:r>
                      <a:r>
                        <a:rPr lang="en-US" sz="2400" u="sng" noProof="0" dirty="0">
                          <a:solidFill>
                            <a:srgbClr val="D9D9D9"/>
                          </a:solidFill>
                          <a:latin typeface="Arial" panose="020B0604020202020204" pitchFamily="34" charset="0"/>
                          <a:cs typeface="Arial" panose="020B0604020202020204" pitchFamily="34" charset="0"/>
                        </a:rPr>
                        <a:t>are outside the template’s printable area</a:t>
                      </a:r>
                      <a:r>
                        <a:rPr lang="en-US" sz="2400" noProof="0" dirty="0">
                          <a:solidFill>
                            <a:srgbClr val="D9D9D9"/>
                          </a:solidFill>
                          <a:latin typeface="Arial" panose="020B0604020202020204" pitchFamily="34" charset="0"/>
                          <a:cs typeface="Arial" panose="020B0604020202020204" pitchFamily="34" charset="0"/>
                        </a:rPr>
                        <a:t> and they will not be on the printed poster</a:t>
                      </a:r>
                      <a:r>
                        <a:rPr lang="en-US" sz="2400" baseline="0" noProof="0" dirty="0">
                          <a:solidFill>
                            <a:srgbClr val="D9D9D9"/>
                          </a:solidFill>
                          <a:latin typeface="Arial" panose="020B0604020202020204" pitchFamily="34" charset="0"/>
                          <a:cs typeface="Arial" panose="020B0604020202020204" pitchFamily="34" charset="0"/>
                        </a:rPr>
                        <a:t>. </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baseline="0" noProof="0" dirty="0">
                          <a:solidFill>
                            <a:srgbClr val="D9D9D9"/>
                          </a:solidFill>
                          <a:latin typeface="Arial" panose="020B0604020202020204" pitchFamily="34" charset="0"/>
                          <a:cs typeface="Arial" panose="020B0604020202020204" pitchFamily="34" charset="0"/>
                        </a:rPr>
                        <a:t>If you create a PDF file from your template, the guides will not be included.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baseline="0" noProof="0" dirty="0">
                          <a:solidFill>
                            <a:srgbClr val="D9D9D9"/>
                          </a:solidFill>
                          <a:latin typeface="Arial" panose="020B0604020202020204" pitchFamily="34" charset="0"/>
                          <a:cs typeface="Arial" panose="020B0604020202020204" pitchFamily="34" charset="0"/>
                        </a:rPr>
                        <a:t>To hide the guides click on the </a:t>
                      </a:r>
                      <a:r>
                        <a:rPr lang="en-US" sz="2400" b="1" baseline="0" noProof="0" dirty="0">
                          <a:solidFill>
                            <a:srgbClr val="D9D9D9"/>
                          </a:solidFill>
                          <a:latin typeface="Arial" panose="020B0604020202020204" pitchFamily="34" charset="0"/>
                          <a:cs typeface="Arial" panose="020B0604020202020204" pitchFamily="34" charset="0"/>
                        </a:rPr>
                        <a:t>Home</a:t>
                      </a:r>
                      <a:r>
                        <a:rPr lang="en-US" sz="2400" baseline="0" noProof="0" dirty="0">
                          <a:solidFill>
                            <a:srgbClr val="D9D9D9"/>
                          </a:solidFill>
                          <a:latin typeface="Arial" panose="020B0604020202020204" pitchFamily="34" charset="0"/>
                          <a:cs typeface="Arial" panose="020B0604020202020204" pitchFamily="34" charset="0"/>
                        </a:rPr>
                        <a:t> tab (top of the screen) and then click on the </a:t>
                      </a:r>
                      <a:r>
                        <a:rPr lang="en-US" sz="2400" b="1" baseline="0" noProof="0" dirty="0">
                          <a:solidFill>
                            <a:srgbClr val="D9D9D9"/>
                          </a:solidFill>
                          <a:latin typeface="Arial" panose="020B0604020202020204" pitchFamily="34" charset="0"/>
                          <a:cs typeface="Arial" panose="020B0604020202020204" pitchFamily="34" charset="0"/>
                        </a:rPr>
                        <a:t>Layout</a:t>
                      </a:r>
                      <a:r>
                        <a:rPr lang="en-US" sz="2400" baseline="0" noProof="0" dirty="0">
                          <a:solidFill>
                            <a:srgbClr val="D9D9D9"/>
                          </a:solidFill>
                          <a:latin typeface="Arial" panose="020B0604020202020204" pitchFamily="34" charset="0"/>
                          <a:cs typeface="Arial" panose="020B0604020202020204" pitchFamily="34" charset="0"/>
                        </a:rPr>
                        <a:t> button below to see the available layouts. Choose the </a:t>
                      </a:r>
                      <a:r>
                        <a:rPr lang="en-US" sz="2400" b="1" baseline="0" noProof="0" dirty="0">
                          <a:solidFill>
                            <a:srgbClr val="D9D9D9"/>
                          </a:solidFill>
                          <a:latin typeface="Arial" panose="020B0604020202020204" pitchFamily="34" charset="0"/>
                          <a:cs typeface="Arial" panose="020B0604020202020204" pitchFamily="34" charset="0"/>
                        </a:rPr>
                        <a:t>Without Guides </a:t>
                      </a:r>
                      <a:r>
                        <a:rPr lang="en-US" sz="2400" b="0" baseline="0" noProof="0" dirty="0">
                          <a:solidFill>
                            <a:srgbClr val="D9D9D9"/>
                          </a:solidFill>
                          <a:latin typeface="Arial" panose="020B0604020202020204" pitchFamily="34" charset="0"/>
                          <a:cs typeface="Arial" panose="020B0604020202020204" pitchFamily="34" charset="0"/>
                        </a:rPr>
                        <a:t>layout</a:t>
                      </a:r>
                      <a:r>
                        <a:rPr lang="en-US" sz="2400" baseline="0" noProof="0" dirty="0">
                          <a:solidFill>
                            <a:srgbClr val="D9D9D9"/>
                          </a:solidFill>
                          <a:latin typeface="Arial" panose="020B0604020202020204" pitchFamily="34" charset="0"/>
                          <a:cs typeface="Arial" panose="020B0604020202020204" pitchFamily="34" charset="0"/>
                        </a:rPr>
                        <a:t>.</a:t>
                      </a: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5"/>
                  </a:ext>
                </a:extLst>
              </a:tr>
              <a:tr h="2888327">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hMerge="1">
                  <a:txBody>
                    <a:bodyPr/>
                    <a:lstStyle/>
                    <a:p>
                      <a:endParaRPr lang="en-US"/>
                    </a:p>
                  </a:txBody>
                  <a:tcPr/>
                </a:tc>
                <a:tc vMerge="1">
                  <a:txBody>
                    <a:bodyPr/>
                    <a:lstStyle/>
                    <a:p>
                      <a:endParaRPr lang="en-US"/>
                    </a:p>
                  </a:txBody>
                  <a:tcPr/>
                </a:tc>
                <a:extLst>
                  <a:ext uri="{0D108BD9-81ED-4DB2-BD59-A6C34878D82A}">
                    <a16:rowId xmlns:a16="http://schemas.microsoft.com/office/drawing/2014/main" val="1766341567"/>
                  </a:ext>
                </a:extLst>
              </a:tr>
              <a:tr h="3781426">
                <a:tc gridSpan="2">
                  <a:txBody>
                    <a:bodyPr/>
                    <a:lstStyle/>
                    <a:p>
                      <a:r>
                        <a:rPr lang="en-US" sz="2800" b="1" dirty="0">
                          <a:solidFill>
                            <a:srgbClr val="FFC000"/>
                          </a:solidFill>
                          <a:latin typeface="Arial" panose="020B0604020202020204" pitchFamily="34" charset="0"/>
                          <a:cs typeface="Arial" panose="020B0604020202020204" pitchFamily="34" charset="0"/>
                        </a:rPr>
                        <a:t>How to</a:t>
                      </a:r>
                      <a:r>
                        <a:rPr lang="en-US" sz="2800" b="1" baseline="0" dirty="0">
                          <a:solidFill>
                            <a:srgbClr val="FFC000"/>
                          </a:solidFill>
                          <a:latin typeface="Arial" panose="020B0604020202020204" pitchFamily="34" charset="0"/>
                          <a:cs typeface="Arial" panose="020B0604020202020204" pitchFamily="34" charset="0"/>
                        </a:rPr>
                        <a:t> preview your poster prior to printing</a:t>
                      </a:r>
                      <a:endParaRPr lang="en-US" sz="2800" b="1" dirty="0">
                        <a:solidFill>
                          <a:srgbClr val="FFC000"/>
                        </a:solidFill>
                        <a:latin typeface="Arial" panose="020B0604020202020204" pitchFamily="34" charset="0"/>
                        <a:cs typeface="Arial" panose="020B0604020202020204" pitchFamily="34" charset="0"/>
                      </a:endParaRPr>
                    </a:p>
                    <a:p>
                      <a:r>
                        <a:rPr lang="en-US" sz="2400" dirty="0">
                          <a:solidFill>
                            <a:srgbClr val="D9D9D9"/>
                          </a:solidFill>
                          <a:latin typeface="Arial" panose="020B0604020202020204" pitchFamily="34" charset="0"/>
                          <a:cs typeface="Arial" panose="020B0604020202020204" pitchFamily="34" charset="0"/>
                        </a:rPr>
                        <a:t>You can preview your poster at any time by pressing the </a:t>
                      </a:r>
                      <a:r>
                        <a:rPr lang="en-US" sz="2400" dirty="0">
                          <a:solidFill>
                            <a:srgbClr val="FFC000"/>
                          </a:solidFill>
                          <a:latin typeface="Arial" panose="020B0604020202020204" pitchFamily="34" charset="0"/>
                          <a:cs typeface="Arial" panose="020B0604020202020204" pitchFamily="34" charset="0"/>
                        </a:rPr>
                        <a:t>F5 key</a:t>
                      </a:r>
                      <a:r>
                        <a:rPr lang="en-US" sz="2400" dirty="0">
                          <a:solidFill>
                            <a:srgbClr val="D9D9D9"/>
                          </a:solidFill>
                          <a:latin typeface="Arial" panose="020B0604020202020204" pitchFamily="34" charset="0"/>
                          <a:cs typeface="Arial" panose="020B0604020202020204" pitchFamily="34" charset="0"/>
                        </a:rPr>
                        <a:t> on your keyboard. You will see on the screen what's on your poster and how it should look when printed. Press the </a:t>
                      </a:r>
                      <a:r>
                        <a:rPr lang="en-US" sz="2400" dirty="0">
                          <a:solidFill>
                            <a:srgbClr val="FFC000"/>
                          </a:solidFill>
                          <a:latin typeface="Arial" panose="020B0604020202020204" pitchFamily="34" charset="0"/>
                          <a:cs typeface="Arial" panose="020B0604020202020204" pitchFamily="34" charset="0"/>
                        </a:rPr>
                        <a:t>ESC key </a:t>
                      </a:r>
                      <a:r>
                        <a:rPr lang="en-US" sz="2400" dirty="0">
                          <a:solidFill>
                            <a:srgbClr val="D9D9D9"/>
                          </a:solidFill>
                          <a:latin typeface="Arial" panose="020B0604020202020204" pitchFamily="34" charset="0"/>
                          <a:cs typeface="Arial" panose="020B0604020202020204" pitchFamily="34" charset="0"/>
                        </a:rPr>
                        <a:t>to exit Preview.</a:t>
                      </a:r>
                    </a:p>
                  </a:txBody>
                  <a:tcPr marL="182880" marT="137160">
                    <a:solidFill>
                      <a:srgbClr val="010101"/>
                    </a:solidFill>
                  </a:tcPr>
                </a:tc>
                <a:tc hMerge="1">
                  <a:txBody>
                    <a:bodyPr/>
                    <a:lstStyle/>
                    <a:p>
                      <a:endParaRPr lang="en-US"/>
                    </a:p>
                  </a:txBody>
                  <a:tcPr/>
                </a:tc>
                <a:tc>
                  <a:txBody>
                    <a:bodyPr/>
                    <a:lstStyle/>
                    <a:p>
                      <a:pPr algn="ctr"/>
                      <a:r>
                        <a:rPr lang="en-US" sz="11500" b="1" dirty="0">
                          <a:solidFill>
                            <a:srgbClr val="D9D9D9"/>
                          </a:solidFill>
                          <a:latin typeface="Arial" panose="020B0604020202020204" pitchFamily="34" charset="0"/>
                          <a:cs typeface="Arial" panose="020B0604020202020204" pitchFamily="34" charset="0"/>
                        </a:rPr>
                        <a:t>F5</a:t>
                      </a:r>
                      <a:r>
                        <a:rPr lang="en-US" sz="2400" baseline="0" dirty="0">
                          <a:solidFill>
                            <a:srgbClr val="D9D9D9"/>
                          </a:solidFill>
                          <a:latin typeface="Arial" panose="020B0604020202020204" pitchFamily="34" charset="0"/>
                          <a:cs typeface="Arial" panose="020B0604020202020204" pitchFamily="34" charset="0"/>
                        </a:rPr>
                        <a:t> </a:t>
                      </a:r>
                      <a:endParaRPr lang="en-US" dirty="0"/>
                    </a:p>
                  </a:txBody>
                  <a:tcPr marL="182880" marT="137160" anchor="ctr">
                    <a:solidFill>
                      <a:schemeClr val="tx1">
                        <a:lumMod val="95000"/>
                        <a:lumOff val="5000"/>
                      </a:schemeClr>
                    </a:solidFill>
                  </a:tcPr>
                </a:tc>
                <a:extLst>
                  <a:ext uri="{0D108BD9-81ED-4DB2-BD59-A6C34878D82A}">
                    <a16:rowId xmlns:a16="http://schemas.microsoft.com/office/drawing/2014/main" val="10006"/>
                  </a:ext>
                </a:extLst>
              </a:tr>
              <a:tr h="5674009">
                <a:tc gridSpan="3">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a:cs typeface="Arial"/>
                        </a:rPr>
                        <a:t>How to 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When you are ready to have your poster printed go online to </a:t>
                      </a:r>
                      <a:r>
                        <a:rPr lang="en-US" sz="2400" noProof="0" dirty="0" err="1">
                          <a:solidFill>
                            <a:srgbClr val="FFC000"/>
                          </a:solidFill>
                          <a:latin typeface="Arial"/>
                          <a:cs typeface="Arial"/>
                        </a:rPr>
                        <a:t>PosterPresentations.com</a:t>
                      </a:r>
                      <a:r>
                        <a:rPr lang="en-US" sz="2400" noProof="0" dirty="0">
                          <a:solidFill>
                            <a:srgbClr val="D9D9D9"/>
                          </a:solidFill>
                          <a:latin typeface="Arial"/>
                          <a:cs typeface="Arial"/>
                        </a:rPr>
                        <a:t> and click on the "</a:t>
                      </a:r>
                      <a:r>
                        <a:rPr lang="en-US" sz="2400" noProof="0" dirty="0">
                          <a:solidFill>
                            <a:srgbClr val="FFC000"/>
                          </a:solidFill>
                          <a:latin typeface="Arial"/>
                          <a:cs typeface="Arial"/>
                        </a:rPr>
                        <a:t>Order Your Poster</a:t>
                      </a:r>
                      <a:r>
                        <a:rPr lang="en-US" sz="2400" noProof="0" dirty="0">
                          <a:solidFill>
                            <a:srgbClr val="D9D9D9"/>
                          </a:solidFill>
                          <a:latin typeface="Arial"/>
                          <a:cs typeface="Arial"/>
                        </a:rPr>
                        <a:t>" button. You can have your poster printed on professional papers, fabric for easy traveling and a variety of other materials. </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If you submit a PowerPoint document, you will be receiving a PDF proof for your approval prior to printing. If your order is placed and paid for before noon (Pacific time) Monday-Friday, your order will ship out that same day. FedEx Next day, Second day, Third day, and Free Ground services are offered. </a:t>
                      </a:r>
                    </a:p>
                    <a:p>
                      <a:pPr marL="0" marR="0" lvl="0" indent="0" algn="l" defTabSz="114300" rtl="0" eaLnBrk="1" fontAlgn="auto" latinLnBrk="0" hangingPunct="1">
                        <a:lnSpc>
                          <a:spcPct val="100000"/>
                        </a:lnSpc>
                        <a:spcBef>
                          <a:spcPts val="0"/>
                        </a:spcBef>
                        <a:spcAft>
                          <a:spcPts val="0"/>
                        </a:spcAft>
                        <a:buClrTx/>
                        <a:buSzTx/>
                        <a:buFontTx/>
                        <a:buNone/>
                        <a:tabLst/>
                        <a:defRPr/>
                      </a:pPr>
                      <a:br>
                        <a:rPr lang="en-US" sz="2400" noProof="0" dirty="0">
                          <a:solidFill>
                            <a:srgbClr val="D9D9D9"/>
                          </a:solidFill>
                          <a:latin typeface="Arial"/>
                          <a:cs typeface="Arial"/>
                        </a:rPr>
                      </a:br>
                      <a:r>
                        <a:rPr lang="en-US" sz="2400" noProof="0" dirty="0">
                          <a:solidFill>
                            <a:srgbClr val="D9D9D9"/>
                          </a:solidFill>
                          <a:latin typeface="Arial"/>
                          <a:cs typeface="Arial"/>
                        </a:rPr>
                        <a:t>Go to </a:t>
                      </a:r>
                      <a:r>
                        <a:rPr lang="en-US" sz="2400" noProof="0" dirty="0" err="1">
                          <a:solidFill>
                            <a:srgbClr val="FFC000"/>
                          </a:solidFill>
                          <a:latin typeface="Arial"/>
                          <a:cs typeface="Arial"/>
                        </a:rPr>
                        <a:t>PosterPresentations.com</a:t>
                      </a:r>
                      <a:r>
                        <a:rPr lang="en-US" sz="2400" noProof="0" dirty="0">
                          <a:solidFill>
                            <a:srgbClr val="D9D9D9"/>
                          </a:solidFill>
                          <a:latin typeface="Arial"/>
                          <a:cs typeface="Arial"/>
                        </a:rPr>
                        <a:t> for more information.</a:t>
                      </a:r>
                    </a:p>
                  </a:txBody>
                  <a:tcPr marL="182880" marT="137160">
                    <a:solidFill>
                      <a:srgbClr val="01010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r h="1354778">
                <a:tc gridSpan="3">
                  <a:txBody>
                    <a:bodyPr/>
                    <a:lstStyle/>
                    <a:p>
                      <a:endParaRPr lang="en-US" sz="2400" dirty="0">
                        <a:solidFill>
                          <a:srgbClr val="1F3A4E"/>
                        </a:solidFill>
                      </a:endParaRPr>
                    </a:p>
                  </a:txBody>
                  <a:tcPr marL="182880" marT="137160">
                    <a:blipFill dpi="0" rotWithShape="1">
                      <a:blip r:embed="rId11">
                        <a:extLst>
                          <a:ext uri="{28A0092B-C50C-407E-A947-70E740481C1C}">
                            <a14:useLocalDpi xmlns:a14="http://schemas.microsoft.com/office/drawing/2010/main" val="0"/>
                          </a:ext>
                        </a:extLst>
                      </a:blip>
                      <a:srcRect/>
                      <a:stretch>
                        <a:fillRect/>
                      </a:stretch>
                    </a:blip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8"/>
                  </a:ext>
                </a:extLst>
              </a:tr>
              <a:tr h="3212204">
                <a:tc>
                  <a:txBody>
                    <a:bodyPr/>
                    <a:lstStyle/>
                    <a:p>
                      <a:pPr>
                        <a:lnSpc>
                          <a:spcPts val="2600"/>
                        </a:lnSpc>
                      </a:pPr>
                      <a:r>
                        <a:rPr lang="en-US" sz="2000" dirty="0">
                          <a:solidFill>
                            <a:schemeClr val="bg1">
                              <a:lumMod val="85000"/>
                            </a:schemeClr>
                          </a:solidFill>
                          <a:latin typeface="Arial"/>
                          <a:cs typeface="Arial"/>
                        </a:rPr>
                        <a:t>© 2019</a:t>
                      </a:r>
                      <a:r>
                        <a:rPr lang="en-US" sz="2000" baseline="0" dirty="0">
                          <a:solidFill>
                            <a:schemeClr val="bg1">
                              <a:lumMod val="85000"/>
                            </a:schemeClr>
                          </a:solidFill>
                          <a:latin typeface="Arial"/>
                          <a:cs typeface="Arial"/>
                        </a:rPr>
                        <a:t> </a:t>
                      </a:r>
                      <a:r>
                        <a:rPr lang="en-US" sz="2000" dirty="0" err="1">
                          <a:solidFill>
                            <a:schemeClr val="bg1">
                              <a:lumMod val="85000"/>
                            </a:schemeClr>
                          </a:solidFill>
                          <a:latin typeface="Arial"/>
                          <a:cs typeface="Arial"/>
                        </a:rPr>
                        <a:t>PosterPresentations.com</a:t>
                      </a:r>
                      <a:br>
                        <a:rPr lang="en-US" sz="2000" dirty="0">
                          <a:solidFill>
                            <a:schemeClr val="bg1">
                              <a:lumMod val="85000"/>
                            </a:schemeClr>
                          </a:solidFill>
                          <a:latin typeface="Arial"/>
                          <a:cs typeface="Arial"/>
                        </a:rPr>
                      </a:br>
                      <a:r>
                        <a:rPr lang="en-US" sz="2000" dirty="0">
                          <a:solidFill>
                            <a:schemeClr val="bg1">
                              <a:lumMod val="85000"/>
                            </a:schemeClr>
                          </a:solidFill>
                          <a:latin typeface="Arial"/>
                          <a:cs typeface="Arial"/>
                        </a:rPr>
                        <a:t>2117 Fourth Street ,</a:t>
                      </a:r>
                      <a:r>
                        <a:rPr lang="en-US" sz="2000" baseline="0" dirty="0">
                          <a:solidFill>
                            <a:schemeClr val="bg1">
                              <a:lumMod val="85000"/>
                            </a:schemeClr>
                          </a:solidFill>
                          <a:latin typeface="Arial"/>
                          <a:cs typeface="Arial"/>
                        </a:rPr>
                        <a:t> STE C        </a:t>
                      </a:r>
                    </a:p>
                    <a:p>
                      <a:pPr>
                        <a:lnSpc>
                          <a:spcPts val="2600"/>
                        </a:lnSpc>
                      </a:pPr>
                      <a:r>
                        <a:rPr lang="en-US" sz="2000" baseline="0" dirty="0">
                          <a:solidFill>
                            <a:schemeClr val="bg1">
                              <a:lumMod val="85000"/>
                            </a:schemeClr>
                          </a:solidFill>
                          <a:latin typeface="Arial"/>
                          <a:cs typeface="Arial"/>
                        </a:rPr>
                        <a:t>Berkeley CA 94710 USA</a:t>
                      </a:r>
                      <a:endParaRPr lang="en-US" sz="2000" dirty="0">
                        <a:solidFill>
                          <a:schemeClr val="bg1">
                            <a:lumMod val="85000"/>
                          </a:schemeClr>
                        </a:solidFill>
                        <a:latin typeface="Arial"/>
                        <a:cs typeface="Arial"/>
                      </a:endParaRPr>
                    </a:p>
                  </a:txBody>
                  <a:tcPr marL="182880" marT="137160">
                    <a:solidFill>
                      <a:srgbClr val="010101"/>
                    </a:solidFill>
                  </a:tcPr>
                </a:tc>
                <a:tc gridSpan="2">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2400" b="1" dirty="0">
                          <a:solidFill>
                            <a:srgbClr val="D0D0D0"/>
                          </a:solidFill>
                          <a:latin typeface="Arial"/>
                          <a:cs typeface="Arial"/>
                        </a:rPr>
                        <a:t>For complete tutorials</a:t>
                      </a:r>
                      <a:r>
                        <a:rPr lang="en-US" sz="2400" b="1" baseline="0" dirty="0">
                          <a:solidFill>
                            <a:srgbClr val="D0D0D0"/>
                          </a:solidFill>
                          <a:latin typeface="Arial"/>
                          <a:cs typeface="Arial"/>
                        </a:rPr>
                        <a:t> visit:</a:t>
                      </a:r>
                    </a:p>
                    <a:p>
                      <a:pPr marL="0" marR="0" indent="0" algn="l" defTabSz="4388900" rtl="0" eaLnBrk="1" fontAlgn="auto" latinLnBrk="0" hangingPunct="1">
                        <a:lnSpc>
                          <a:spcPct val="100000"/>
                        </a:lnSpc>
                        <a:spcBef>
                          <a:spcPts val="0"/>
                        </a:spcBef>
                        <a:spcAft>
                          <a:spcPts val="0"/>
                        </a:spcAft>
                        <a:buClrTx/>
                        <a:buSzTx/>
                        <a:buFontTx/>
                        <a:buNone/>
                        <a:tabLst/>
                        <a:defRPr/>
                      </a:pPr>
                      <a:r>
                        <a:rPr lang="en-US" sz="1800" b="1" dirty="0">
                          <a:solidFill>
                            <a:srgbClr val="FFC000"/>
                          </a:solidFill>
                          <a:latin typeface="Arial"/>
                          <a:cs typeface="Arial"/>
                        </a:rPr>
                        <a:t>https://</a:t>
                      </a:r>
                      <a:r>
                        <a:rPr lang="en-US" sz="1800" b="1" dirty="0" err="1">
                          <a:solidFill>
                            <a:srgbClr val="FFC000"/>
                          </a:solidFill>
                          <a:latin typeface="Arial"/>
                          <a:cs typeface="Arial"/>
                        </a:rPr>
                        <a:t>www.posterpresentations.com</a:t>
                      </a:r>
                      <a:r>
                        <a:rPr lang="en-US" sz="1800" b="1" dirty="0">
                          <a:solidFill>
                            <a:srgbClr val="FFC000"/>
                          </a:solidFill>
                          <a:latin typeface="Arial"/>
                          <a:cs typeface="Arial"/>
                        </a:rPr>
                        <a:t>/</a:t>
                      </a:r>
                      <a:r>
                        <a:rPr lang="en-US" sz="1800" b="1" dirty="0" err="1">
                          <a:solidFill>
                            <a:srgbClr val="FFC000"/>
                          </a:solidFill>
                          <a:latin typeface="Arial"/>
                          <a:cs typeface="Arial"/>
                        </a:rPr>
                        <a:t>helpdesk.html</a:t>
                      </a:r>
                      <a:endParaRPr lang="en-US" sz="1800" dirty="0">
                        <a:solidFill>
                          <a:schemeClr val="bg1">
                            <a:lumMod val="85000"/>
                          </a:schemeClr>
                        </a:solidFill>
                        <a:latin typeface="Arial"/>
                        <a:cs typeface="Arial"/>
                      </a:endParaRPr>
                    </a:p>
                  </a:txBody>
                  <a:tcPr marL="182880" marT="137160">
                    <a:solidFill>
                      <a:srgbClr val="010101"/>
                    </a:solidFill>
                  </a:tcPr>
                </a:tc>
                <a:tc hMerge="1">
                  <a:txBody>
                    <a:bodyPr/>
                    <a:lstStyle/>
                    <a:p>
                      <a:endParaRPr lang="en-US"/>
                    </a:p>
                  </a:txBody>
                  <a:tcPr/>
                </a:tc>
                <a:extLst>
                  <a:ext uri="{0D108BD9-81ED-4DB2-BD59-A6C34878D82A}">
                    <a16:rowId xmlns:a16="http://schemas.microsoft.com/office/drawing/2014/main" val="10009"/>
                  </a:ext>
                </a:extLst>
              </a:tr>
            </a:tbl>
          </a:graphicData>
        </a:graphic>
      </p:graphicFrame>
    </p:spTree>
  </p:cSld>
  <p:clrMap bg1="lt1" tx1="dk1" bg2="lt2" tx2="dk2" accent1="accent1" accent2="accent2" accent3="accent3" accent4="accent4" accent5="accent5" accent6="accent6" hlink="hlink" folHlink="folHlink"/>
  <p:sldLayoutIdLst>
    <p:sldLayoutId id="2147483652" r:id="rId1"/>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Rounded Rectangle 1"/>
          <p:cNvSpPr/>
          <p:nvPr userDrawn="1"/>
        </p:nvSpPr>
        <p:spPr>
          <a:xfrm>
            <a:off x="446073" y="4639113"/>
            <a:ext cx="10058400" cy="26490913"/>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ounded Rectangle 39"/>
          <p:cNvSpPr/>
          <p:nvPr userDrawn="1"/>
        </p:nvSpPr>
        <p:spPr>
          <a:xfrm>
            <a:off x="11428937" y="4639110"/>
            <a:ext cx="10058400" cy="26490913"/>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ounded Rectangle 41"/>
          <p:cNvSpPr/>
          <p:nvPr userDrawn="1"/>
        </p:nvSpPr>
        <p:spPr>
          <a:xfrm>
            <a:off x="22411801" y="4639111"/>
            <a:ext cx="10058400" cy="26490913"/>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ounded Rectangle 63"/>
          <p:cNvSpPr/>
          <p:nvPr userDrawn="1"/>
        </p:nvSpPr>
        <p:spPr>
          <a:xfrm>
            <a:off x="33394664" y="4639112"/>
            <a:ext cx="10058400" cy="26490913"/>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6" name="Group 65"/>
          <p:cNvGrpSpPr/>
          <p:nvPr userDrawn="1"/>
        </p:nvGrpSpPr>
        <p:grpSpPr>
          <a:xfrm rot="10800000">
            <a:off x="-36600" y="31404884"/>
            <a:ext cx="43927800" cy="1502229"/>
            <a:chOff x="-14192" y="1382"/>
            <a:chExt cx="27451941" cy="4572641"/>
          </a:xfrm>
        </p:grpSpPr>
        <p:sp>
          <p:nvSpPr>
            <p:cNvPr id="67" name="Rectangle 16"/>
            <p:cNvSpPr/>
            <p:nvPr userDrawn="1"/>
          </p:nvSpPr>
          <p:spPr>
            <a:xfrm>
              <a:off x="4001" y="707796"/>
              <a:ext cx="27429212" cy="3866227"/>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Rectangle 16"/>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9" name="Rectangle 15"/>
            <p:cNvSpPr/>
            <p:nvPr userDrawn="1"/>
          </p:nvSpPr>
          <p:spPr>
            <a:xfrm>
              <a:off x="-14192" y="1382"/>
              <a:ext cx="27451941" cy="4570666"/>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a:noFill/>
                </a:ln>
                <a:solidFill>
                  <a:schemeClr val="accent1"/>
                </a:solidFill>
              </a:endParaRPr>
            </a:p>
          </p:txBody>
        </p:sp>
      </p:grpSp>
      <p:sp>
        <p:nvSpPr>
          <p:cNvPr id="70" name="Text Box 14"/>
          <p:cNvSpPr txBox="1">
            <a:spLocks noChangeArrowheads="1"/>
          </p:cNvSpPr>
          <p:nvPr userDrawn="1"/>
        </p:nvSpPr>
        <p:spPr bwMode="auto">
          <a:xfrm>
            <a:off x="1003118" y="32156325"/>
            <a:ext cx="3786383" cy="329308"/>
          </a:xfrm>
          <a:prstGeom prst="rect">
            <a:avLst/>
          </a:prstGeom>
          <a:noFill/>
          <a:ln w="9525">
            <a:noFill/>
            <a:miter lim="800000"/>
            <a:headEnd/>
            <a:tailEnd/>
          </a:ln>
          <a:effectLst/>
        </p:spPr>
        <p:txBody>
          <a:bodyPr wrap="square" lIns="78297" tIns="39141" rIns="78297" bIns="39141">
            <a:spAutoFit/>
          </a:bodyPr>
          <a:lstStyle/>
          <a:p>
            <a:pPr eaLnBrk="0" hangingPunct="0">
              <a:lnSpc>
                <a:spcPct val="65000"/>
              </a:lnSpc>
              <a:spcBef>
                <a:spcPct val="50000"/>
              </a:spcBef>
              <a:defRPr/>
            </a:pPr>
            <a:r>
              <a:rPr lang="en-US" sz="600" b="1" dirty="0">
                <a:solidFill>
                  <a:schemeClr val="bg1">
                    <a:lumMod val="75000"/>
                  </a:schemeClr>
                </a:solidFill>
                <a:latin typeface="Arial" charset="0"/>
              </a:rPr>
              <a:t>RESEARCH POSTER PRESENTATION DESIGN © 2019</a:t>
            </a:r>
          </a:p>
          <a:p>
            <a:pPr eaLnBrk="0" hangingPunct="0">
              <a:lnSpc>
                <a:spcPct val="65000"/>
              </a:lnSpc>
              <a:spcBef>
                <a:spcPct val="50000"/>
              </a:spcBef>
              <a:defRPr/>
            </a:pPr>
            <a:r>
              <a:rPr lang="en-US" sz="1050" b="1" dirty="0">
                <a:solidFill>
                  <a:schemeClr val="bg1">
                    <a:lumMod val="75000"/>
                  </a:schemeClr>
                </a:solidFill>
                <a:latin typeface="Arial" charset="0"/>
              </a:rPr>
              <a:t>www.PosterPresentations.com</a:t>
            </a:r>
          </a:p>
        </p:txBody>
      </p:sp>
      <p:grpSp>
        <p:nvGrpSpPr>
          <p:cNvPr id="21" name="Group 20">
            <a:extLst>
              <a:ext uri="{FF2B5EF4-FFF2-40B4-BE49-F238E27FC236}">
                <a16:creationId xmlns:a16="http://schemas.microsoft.com/office/drawing/2014/main" id="{57415EED-75C2-AE43-A5EF-4E2ABB3FB76B}"/>
              </a:ext>
            </a:extLst>
          </p:cNvPr>
          <p:cNvGrpSpPr/>
          <p:nvPr userDrawn="1"/>
        </p:nvGrpSpPr>
        <p:grpSpPr>
          <a:xfrm>
            <a:off x="-43304" y="11286"/>
            <a:ext cx="43905392" cy="4120075"/>
            <a:chOff x="-43304" y="11286"/>
            <a:chExt cx="43905392" cy="4120075"/>
          </a:xfrm>
        </p:grpSpPr>
        <p:sp>
          <p:nvSpPr>
            <p:cNvPr id="22" name="Rectangle 21">
              <a:extLst>
                <a:ext uri="{FF2B5EF4-FFF2-40B4-BE49-F238E27FC236}">
                  <a16:creationId xmlns:a16="http://schemas.microsoft.com/office/drawing/2014/main" id="{406D62EB-FE0C-0140-83E4-ED5A9E10203A}"/>
                </a:ext>
              </a:extLst>
            </p:cNvPr>
            <p:cNvSpPr/>
            <p:nvPr userDrawn="1"/>
          </p:nvSpPr>
          <p:spPr>
            <a:xfrm>
              <a:off x="-1" y="1106328"/>
              <a:ext cx="43854834" cy="3025033"/>
            </a:xfrm>
            <a:prstGeom prst="rect">
              <a:avLst/>
            </a:prstGeom>
            <a:gradFill flip="none" rotWithShape="1">
              <a:gsLst>
                <a:gs pos="0">
                  <a:schemeClr val="accent6"/>
                </a:gs>
                <a:gs pos="100000">
                  <a:schemeClr val="accent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8F4220B3-A831-9C4F-9226-C23361689523}"/>
                </a:ext>
              </a:extLst>
            </p:cNvPr>
            <p:cNvGrpSpPr/>
            <p:nvPr userDrawn="1"/>
          </p:nvGrpSpPr>
          <p:grpSpPr>
            <a:xfrm>
              <a:off x="-43304" y="11286"/>
              <a:ext cx="43905392" cy="4036528"/>
              <a:chOff x="-14192" y="1382"/>
              <a:chExt cx="27451941" cy="4572641"/>
            </a:xfrm>
          </p:grpSpPr>
          <p:sp>
            <p:nvSpPr>
              <p:cNvPr id="24" name="Rectangle 16">
                <a:extLst>
                  <a:ext uri="{FF2B5EF4-FFF2-40B4-BE49-F238E27FC236}">
                    <a16:creationId xmlns:a16="http://schemas.microsoft.com/office/drawing/2014/main" id="{4376B7FE-11A5-384D-A302-91A839CAE7D7}"/>
                  </a:ext>
                </a:extLst>
              </p:cNvPr>
              <p:cNvSpPr/>
              <p:nvPr userDrawn="1"/>
            </p:nvSpPr>
            <p:spPr>
              <a:xfrm>
                <a:off x="4001" y="707797"/>
                <a:ext cx="27429212" cy="3866226"/>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16">
                <a:extLst>
                  <a:ext uri="{FF2B5EF4-FFF2-40B4-BE49-F238E27FC236}">
                    <a16:creationId xmlns:a16="http://schemas.microsoft.com/office/drawing/2014/main" id="{730BC0D8-BF0E-1E48-A5BA-DBE5EFF446CB}"/>
                  </a:ext>
                </a:extLst>
              </p:cNvPr>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15">
                <a:extLst>
                  <a:ext uri="{FF2B5EF4-FFF2-40B4-BE49-F238E27FC236}">
                    <a16:creationId xmlns:a16="http://schemas.microsoft.com/office/drawing/2014/main" id="{7CF719AE-E434-D547-8086-492C8B3F521B}"/>
                  </a:ext>
                </a:extLst>
              </p:cNvPr>
              <p:cNvSpPr/>
              <p:nvPr userDrawn="1"/>
            </p:nvSpPr>
            <p:spPr>
              <a:xfrm>
                <a:off x="-14192" y="1382"/>
                <a:ext cx="27451941" cy="4570665"/>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a:noFill/>
                  </a:ln>
                  <a:solidFill>
                    <a:schemeClr val="accent1"/>
                  </a:solidFill>
                </a:endParaRPr>
              </a:p>
            </p:txBody>
          </p:sp>
        </p:grpSp>
      </p:grpSp>
    </p:spTree>
    <p:extLst>
      <p:ext uri="{BB962C8B-B14F-4D97-AF65-F5344CB8AC3E}">
        <p14:creationId xmlns:p14="http://schemas.microsoft.com/office/powerpoint/2010/main" val="910171083"/>
      </p:ext>
    </p:extLst>
  </p:cSld>
  <p:clrMap bg1="lt1" tx1="dk1" bg2="lt2" tx2="dk2" accent1="accent1" accent2="accent2" accent3="accent3" accent4="accent4" accent5="accent5" accent6="accent6" hlink="hlink" folHlink="folHlink"/>
  <p:sldLayoutIdLst>
    <p:sldLayoutId id="2147483660" r:id="rId1"/>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38" name="Straight Connector 37"/>
          <p:cNvCxnSpPr/>
          <p:nvPr/>
        </p:nvCxnSpPr>
        <p:spPr>
          <a:xfrm flipV="1">
            <a:off x="-13946601" y="11526118"/>
            <a:ext cx="13577436" cy="818"/>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41" name="Rounded Rectangle 40"/>
          <p:cNvSpPr/>
          <p:nvPr userDrawn="1"/>
        </p:nvSpPr>
        <p:spPr>
          <a:xfrm>
            <a:off x="29342871" y="4770782"/>
            <a:ext cx="13577436" cy="26279729"/>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ounded Rectangle 41"/>
          <p:cNvSpPr/>
          <p:nvPr userDrawn="1"/>
        </p:nvSpPr>
        <p:spPr>
          <a:xfrm>
            <a:off x="15117125" y="4749583"/>
            <a:ext cx="13577436" cy="26279729"/>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ounded Rectangle 42"/>
          <p:cNvSpPr/>
          <p:nvPr userDrawn="1"/>
        </p:nvSpPr>
        <p:spPr>
          <a:xfrm>
            <a:off x="891379" y="4791981"/>
            <a:ext cx="13577436" cy="26279729"/>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4" name="Group 73"/>
          <p:cNvGrpSpPr/>
          <p:nvPr userDrawn="1"/>
        </p:nvGrpSpPr>
        <p:grpSpPr>
          <a:xfrm rot="10800000">
            <a:off x="-36600" y="31404884"/>
            <a:ext cx="43927800" cy="1502229"/>
            <a:chOff x="-14192" y="1382"/>
            <a:chExt cx="27451941" cy="4572641"/>
          </a:xfrm>
        </p:grpSpPr>
        <p:sp>
          <p:nvSpPr>
            <p:cNvPr id="75" name="Rectangle 16"/>
            <p:cNvSpPr/>
            <p:nvPr userDrawn="1"/>
          </p:nvSpPr>
          <p:spPr>
            <a:xfrm>
              <a:off x="4001" y="707796"/>
              <a:ext cx="27429212" cy="3866227"/>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Rectangle 16"/>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7" name="Rectangle 15"/>
            <p:cNvSpPr/>
            <p:nvPr userDrawn="1"/>
          </p:nvSpPr>
          <p:spPr>
            <a:xfrm>
              <a:off x="-14192" y="1382"/>
              <a:ext cx="27451941" cy="4570666"/>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a:noFill/>
                </a:ln>
                <a:solidFill>
                  <a:schemeClr val="accent1"/>
                </a:solidFill>
              </a:endParaRPr>
            </a:p>
          </p:txBody>
        </p:sp>
      </p:grpSp>
      <p:sp>
        <p:nvSpPr>
          <p:cNvPr id="73" name="Text Box 14"/>
          <p:cNvSpPr txBox="1">
            <a:spLocks noChangeArrowheads="1"/>
          </p:cNvSpPr>
          <p:nvPr userDrawn="1"/>
        </p:nvSpPr>
        <p:spPr bwMode="auto">
          <a:xfrm>
            <a:off x="1003118" y="32156325"/>
            <a:ext cx="3786383" cy="329308"/>
          </a:xfrm>
          <a:prstGeom prst="rect">
            <a:avLst/>
          </a:prstGeom>
          <a:noFill/>
          <a:ln w="9525">
            <a:noFill/>
            <a:miter lim="800000"/>
            <a:headEnd/>
            <a:tailEnd/>
          </a:ln>
          <a:effectLst/>
        </p:spPr>
        <p:txBody>
          <a:bodyPr wrap="square" lIns="78297" tIns="39141" rIns="78297" bIns="39141">
            <a:spAutoFit/>
          </a:bodyPr>
          <a:lstStyle/>
          <a:p>
            <a:pPr eaLnBrk="0" hangingPunct="0">
              <a:lnSpc>
                <a:spcPct val="65000"/>
              </a:lnSpc>
              <a:spcBef>
                <a:spcPct val="50000"/>
              </a:spcBef>
              <a:defRPr/>
            </a:pPr>
            <a:r>
              <a:rPr lang="en-US" sz="600" b="1" dirty="0">
                <a:solidFill>
                  <a:schemeClr val="bg1">
                    <a:lumMod val="75000"/>
                  </a:schemeClr>
                </a:solidFill>
                <a:latin typeface="Arial" charset="0"/>
              </a:rPr>
              <a:t>RESEARCH POSTER PRESENTATION DESIGN © 2019</a:t>
            </a:r>
          </a:p>
          <a:p>
            <a:pPr eaLnBrk="0" hangingPunct="0">
              <a:lnSpc>
                <a:spcPct val="65000"/>
              </a:lnSpc>
              <a:spcBef>
                <a:spcPct val="50000"/>
              </a:spcBef>
              <a:defRPr/>
            </a:pPr>
            <a:r>
              <a:rPr lang="en-US" sz="1050" b="1" dirty="0">
                <a:solidFill>
                  <a:schemeClr val="bg1">
                    <a:lumMod val="75000"/>
                  </a:schemeClr>
                </a:solidFill>
                <a:latin typeface="Arial" charset="0"/>
              </a:rPr>
              <a:t>www.PosterPresentations.com</a:t>
            </a:r>
          </a:p>
        </p:txBody>
      </p:sp>
      <p:graphicFrame>
        <p:nvGraphicFramePr>
          <p:cNvPr id="78" name="Table 77">
            <a:extLst>
              <a:ext uri="{FF2B5EF4-FFF2-40B4-BE49-F238E27FC236}">
                <a16:creationId xmlns:a16="http://schemas.microsoft.com/office/drawing/2014/main" id="{5373C3A2-708A-CA45-9DA9-BCEAB1E0E126}"/>
              </a:ext>
            </a:extLst>
          </p:cNvPr>
          <p:cNvGraphicFramePr>
            <a:graphicFrameLocks noGrp="1"/>
          </p:cNvGraphicFramePr>
          <p:nvPr userDrawn="1">
            <p:extLst>
              <p:ext uri="{D42A27DB-BD31-4B8C-83A1-F6EECF244321}">
                <p14:modId xmlns:p14="http://schemas.microsoft.com/office/powerpoint/2010/main" val="2677946538"/>
              </p:ext>
            </p:extLst>
          </p:nvPr>
        </p:nvGraphicFramePr>
        <p:xfrm>
          <a:off x="-10611120" y="14098"/>
          <a:ext cx="9776869" cy="32679220"/>
        </p:xfrm>
        <a:graphic>
          <a:graphicData uri="http://schemas.openxmlformats.org/drawingml/2006/table">
            <a:tbl>
              <a:tblPr firstRow="1" bandRow="1">
                <a:tableStyleId>{5C22544A-7EE6-4342-B048-85BDC9FD1C3A}</a:tableStyleId>
              </a:tblPr>
              <a:tblGrid>
                <a:gridCol w="4192245">
                  <a:extLst>
                    <a:ext uri="{9D8B030D-6E8A-4147-A177-3AD203B41FA5}">
                      <a16:colId xmlns:a16="http://schemas.microsoft.com/office/drawing/2014/main" val="20000"/>
                    </a:ext>
                  </a:extLst>
                </a:gridCol>
                <a:gridCol w="5584624">
                  <a:extLst>
                    <a:ext uri="{9D8B030D-6E8A-4147-A177-3AD203B41FA5}">
                      <a16:colId xmlns:a16="http://schemas.microsoft.com/office/drawing/2014/main" val="20001"/>
                    </a:ext>
                  </a:extLst>
                </a:gridCol>
              </a:tblGrid>
              <a:tr h="1329113">
                <a:tc gridSpan="2">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3600" b="0" spc="600" dirty="0">
                          <a:solidFill>
                            <a:srgbClr val="1F3A4E"/>
                          </a:solidFill>
                          <a:latin typeface="Arial Black" panose="020B0A04020102020204" pitchFamily="34" charset="0"/>
                        </a:rPr>
                        <a:t>QUICK START GUIDE</a:t>
                      </a:r>
                      <a:br>
                        <a:rPr lang="en-US" sz="3600" b="0" spc="600" dirty="0">
                          <a:solidFill>
                            <a:srgbClr val="1F3A4E"/>
                          </a:solidFill>
                          <a:latin typeface="Arial Black" panose="020B0A04020102020204" pitchFamily="34" charset="0"/>
                        </a:rPr>
                      </a:br>
                      <a:r>
                        <a:rPr lang="en-US" sz="2800" b="1" spc="0" dirty="0">
                          <a:solidFill>
                            <a:srgbClr val="FF0000"/>
                          </a:solidFill>
                          <a:latin typeface="Trebuchet MS" pitchFamily="34" charset="0"/>
                        </a:rPr>
                        <a:t>(THIS SIDEBAR WILL NOT PRINT)</a:t>
                      </a:r>
                      <a:endParaRPr lang="en-US" sz="3600" b="1" spc="600" dirty="0">
                        <a:solidFill>
                          <a:schemeClr val="bg1"/>
                        </a:solidFill>
                        <a:latin typeface="Trebuchet MS" pitchFamily="34" charset="0"/>
                      </a:endParaRPr>
                    </a:p>
                  </a:txBody>
                  <a:tcPr marL="182880" marT="137160">
                    <a:solidFill>
                      <a:srgbClr val="FFC000"/>
                    </a:solidFill>
                  </a:tcPr>
                </a:tc>
                <a:tc hMerge="1">
                  <a:txBody>
                    <a:bodyPr/>
                    <a:lstStyle/>
                    <a:p>
                      <a:endParaRPr lang="en-US" dirty="0"/>
                    </a:p>
                  </a:txBody>
                  <a:tcPr/>
                </a:tc>
                <a:extLst>
                  <a:ext uri="{0D108BD9-81ED-4DB2-BD59-A6C34878D82A}">
                    <a16:rowId xmlns:a16="http://schemas.microsoft.com/office/drawing/2014/main" val="10000"/>
                  </a:ext>
                </a:extLst>
              </a:tr>
              <a:tr h="4206624">
                <a:tc gridSpan="2">
                  <a:txBody>
                    <a:bodyPr/>
                    <a:lstStyle/>
                    <a:p>
                      <a:pPr defTabSz="3765639"/>
                      <a:r>
                        <a:rPr lang="en-US" sz="2000" i="0" dirty="0">
                          <a:solidFill>
                            <a:srgbClr val="D9D9D9"/>
                          </a:solidFill>
                          <a:latin typeface="Arial"/>
                          <a:cs typeface="Arial"/>
                        </a:rPr>
                        <a:t>This PowerPoint template produces a </a:t>
                      </a:r>
                      <a:r>
                        <a:rPr lang="en-US" sz="2000" i="0" dirty="0">
                          <a:solidFill>
                            <a:srgbClr val="FFC000"/>
                          </a:solidFill>
                          <a:latin typeface="Arial"/>
                          <a:cs typeface="Arial"/>
                        </a:rPr>
                        <a:t>36"x48" </a:t>
                      </a:r>
                      <a:r>
                        <a:rPr lang="en-US" sz="2000" i="0" dirty="0">
                          <a:solidFill>
                            <a:srgbClr val="D9D9D9"/>
                          </a:solidFill>
                          <a:latin typeface="Arial"/>
                          <a:cs typeface="Arial"/>
                        </a:rPr>
                        <a:t>presentation poster. You can use it to create your research poster by placing your title, subtitle, text, tables, charts and photos. </a:t>
                      </a:r>
                    </a:p>
                    <a:p>
                      <a:pPr defTabSz="3765639"/>
                      <a:endParaRPr lang="en-US" sz="2000" i="0" dirty="0">
                        <a:solidFill>
                          <a:srgbClr val="D9D9D9"/>
                        </a:solidFill>
                        <a:latin typeface="Arial"/>
                        <a:cs typeface="Arial"/>
                      </a:endParaRPr>
                    </a:p>
                    <a:p>
                      <a:pPr defTabSz="3765639"/>
                      <a:r>
                        <a:rPr lang="en-US" sz="2000" i="0" dirty="0">
                          <a:solidFill>
                            <a:srgbClr val="D9D9D9"/>
                          </a:solidFill>
                          <a:latin typeface="Arial"/>
                          <a:cs typeface="Arial"/>
                        </a:rPr>
                        <a:t>We provide a series of online tutorials that will guide you through the poster design process and answer your poster production questions. For complete template tutorials, go online to </a:t>
                      </a:r>
                      <a:r>
                        <a:rPr lang="en-US" sz="2000" i="0" dirty="0" err="1">
                          <a:solidFill>
                            <a:srgbClr val="FFC000"/>
                          </a:solidFill>
                          <a:latin typeface="Arial"/>
                          <a:cs typeface="Arial"/>
                        </a:rPr>
                        <a:t>PosterPresentations.com</a:t>
                      </a:r>
                      <a:r>
                        <a:rPr lang="en-US" sz="2000" i="0" dirty="0">
                          <a:solidFill>
                            <a:srgbClr val="D9D9D9"/>
                          </a:solidFill>
                          <a:latin typeface="Arial"/>
                          <a:cs typeface="Arial"/>
                        </a:rPr>
                        <a:t> and click on the  </a:t>
                      </a:r>
                      <a:r>
                        <a:rPr lang="en-US" sz="2000" i="0" dirty="0">
                          <a:solidFill>
                            <a:srgbClr val="FFC000"/>
                          </a:solidFill>
                          <a:latin typeface="Arial"/>
                          <a:cs typeface="Arial"/>
                        </a:rPr>
                        <a:t>HELP DESK</a:t>
                      </a:r>
                      <a:r>
                        <a:rPr lang="en-US" sz="2000" i="0" baseline="0" dirty="0">
                          <a:solidFill>
                            <a:srgbClr val="D9D9D9"/>
                          </a:solidFill>
                          <a:latin typeface="Arial"/>
                          <a:cs typeface="Arial"/>
                        </a:rPr>
                        <a:t> </a:t>
                      </a:r>
                      <a:r>
                        <a:rPr lang="en-US" sz="2000" i="0" dirty="0">
                          <a:solidFill>
                            <a:srgbClr val="D9D9D9"/>
                          </a:solidFill>
                          <a:latin typeface="Arial"/>
                          <a:cs typeface="Arial"/>
                        </a:rPr>
                        <a:t>tab.</a:t>
                      </a:r>
                    </a:p>
                    <a:p>
                      <a:pPr defTabSz="3765639"/>
                      <a:endParaRPr lang="en-US" sz="2000" i="0" dirty="0">
                        <a:solidFill>
                          <a:srgbClr val="D9D9D9"/>
                        </a:solidFill>
                        <a:latin typeface="Arial"/>
                        <a:cs typeface="Arial"/>
                      </a:endParaRPr>
                    </a:p>
                    <a:p>
                      <a:pPr defTabSz="3765639"/>
                      <a:r>
                        <a:rPr lang="en-US" sz="2000" i="0" dirty="0">
                          <a:solidFill>
                            <a:srgbClr val="D9D9D9"/>
                          </a:solidFill>
                          <a:latin typeface="Arial"/>
                          <a:cs typeface="Arial"/>
                        </a:rPr>
                        <a:t>To print your poster using our same-day professional printing service, go online to </a:t>
                      </a:r>
                      <a:r>
                        <a:rPr lang="en-US" sz="2000" i="0" dirty="0" err="1">
                          <a:solidFill>
                            <a:srgbClr val="FFC000"/>
                          </a:solidFill>
                          <a:latin typeface="Arial"/>
                          <a:cs typeface="Arial"/>
                        </a:rPr>
                        <a:t>PosterPresentations.com</a:t>
                      </a:r>
                      <a:r>
                        <a:rPr lang="en-US" sz="2000" i="0" dirty="0">
                          <a:solidFill>
                            <a:srgbClr val="D9D9D9"/>
                          </a:solidFill>
                          <a:latin typeface="Arial"/>
                          <a:cs typeface="Arial"/>
                        </a:rPr>
                        <a:t> and click on "</a:t>
                      </a:r>
                      <a:r>
                        <a:rPr lang="en-US" sz="2000" i="0" dirty="0">
                          <a:solidFill>
                            <a:srgbClr val="FFC000"/>
                          </a:solidFill>
                          <a:latin typeface="Arial"/>
                          <a:cs typeface="Arial"/>
                        </a:rPr>
                        <a:t>Order your poster</a:t>
                      </a:r>
                      <a:r>
                        <a:rPr lang="en-US" sz="2000" i="0" dirty="0">
                          <a:solidFill>
                            <a:srgbClr val="D9D9D9"/>
                          </a:solidFill>
                          <a:latin typeface="Arial"/>
                          <a:cs typeface="Arial"/>
                        </a:rPr>
                        <a:t>".</a:t>
                      </a:r>
                      <a:endParaRPr lang="en-US" sz="2000" b="1" dirty="0">
                        <a:solidFill>
                          <a:srgbClr val="D9D9D9"/>
                        </a:solidFill>
                        <a:latin typeface="Arial"/>
                        <a:cs typeface="Arial"/>
                      </a:endParaRPr>
                    </a:p>
                  </a:txBody>
                  <a:tcPr marL="182880" marT="137160">
                    <a:solidFill>
                      <a:srgbClr val="010101"/>
                    </a:solidFill>
                  </a:tcPr>
                </a:tc>
                <a:tc hMerge="1">
                  <a:txBody>
                    <a:bodyPr/>
                    <a:lstStyle/>
                    <a:p>
                      <a:pPr marL="0" indent="0" algn="l" defTabSz="114300"/>
                      <a:endParaRPr lang="en-US" sz="2400" b="0" baseline="0" dirty="0">
                        <a:solidFill>
                          <a:srgbClr val="FFC000"/>
                        </a:solidFill>
                        <a:latin typeface="Arial" panose="020B0604020202020204" pitchFamily="34" charset="0"/>
                        <a:cs typeface="Arial" panose="020B0604020202020204" pitchFamily="34" charset="0"/>
                      </a:endParaRPr>
                    </a:p>
                  </a:txBody>
                  <a:tcPr>
                    <a:solidFill>
                      <a:schemeClr val="tx1">
                        <a:lumMod val="95000"/>
                        <a:lumOff val="5000"/>
                      </a:schemeClr>
                    </a:solidFill>
                  </a:tcPr>
                </a:tc>
                <a:extLst>
                  <a:ext uri="{0D108BD9-81ED-4DB2-BD59-A6C34878D82A}">
                    <a16:rowId xmlns:a16="http://schemas.microsoft.com/office/drawing/2014/main" val="677555919"/>
                  </a:ext>
                </a:extLst>
              </a:tr>
              <a:tr h="4572417">
                <a:tc>
                  <a:txBody>
                    <a:bodyPr/>
                    <a:lstStyle/>
                    <a:p>
                      <a:pPr algn="ctr"/>
                      <a:endParaRPr lang="en-US" sz="2000" dirty="0">
                        <a:solidFill>
                          <a:srgbClr val="1F3A4E"/>
                        </a:solidFill>
                      </a:endParaRPr>
                    </a:p>
                    <a:p>
                      <a:pPr algn="ctr"/>
                      <a:endParaRPr lang="en-US" sz="2000" dirty="0">
                        <a:solidFill>
                          <a:srgbClr val="1F3A4E"/>
                        </a:solidFill>
                      </a:endParaRPr>
                    </a:p>
                    <a:p>
                      <a:pPr algn="ctr"/>
                      <a:r>
                        <a:rPr lang="en-US" sz="2000" dirty="0">
                          <a:solidFill>
                            <a:schemeClr val="bg1"/>
                          </a:solidFill>
                          <a:latin typeface="Arial" panose="020B0604020202020204" pitchFamily="34" charset="0"/>
                          <a:cs typeface="Arial" panose="020B0604020202020204" pitchFamily="34" charset="0"/>
                        </a:rPr>
                        <a:t>This is a template for a </a:t>
                      </a:r>
                    </a:p>
                    <a:p>
                      <a:pPr algn="ctr"/>
                      <a:r>
                        <a:rPr lang="en-US" sz="2000" dirty="0">
                          <a:solidFill>
                            <a:schemeClr val="bg1"/>
                          </a:solidFill>
                          <a:latin typeface="Arial" panose="020B0604020202020204" pitchFamily="34" charset="0"/>
                          <a:cs typeface="Arial" panose="020B0604020202020204" pitchFamily="34" charset="0"/>
                        </a:rPr>
                        <a:t>presentation poster</a:t>
                      </a:r>
                      <a:br>
                        <a:rPr lang="en-US" sz="2000" dirty="0">
                          <a:solidFill>
                            <a:schemeClr val="bg1"/>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36 inches tall</a:t>
                      </a:r>
                      <a:br>
                        <a:rPr lang="en-US" sz="3600" b="1" dirty="0">
                          <a:solidFill>
                            <a:srgbClr val="FFC000"/>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by</a:t>
                      </a:r>
                      <a:br>
                        <a:rPr lang="en-US" sz="3600" b="1" dirty="0">
                          <a:solidFill>
                            <a:srgbClr val="FFC000"/>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48 inches wide</a:t>
                      </a:r>
                      <a:br>
                        <a:rPr lang="en-US" sz="2000" dirty="0">
                          <a:solidFill>
                            <a:schemeClr val="bg1"/>
                          </a:solidFill>
                          <a:latin typeface="Arial" panose="020B0604020202020204" pitchFamily="34" charset="0"/>
                          <a:cs typeface="Arial" panose="020B0604020202020204" pitchFamily="34" charset="0"/>
                        </a:rPr>
                      </a:br>
                      <a:endParaRPr lang="en-US" sz="2000" dirty="0">
                        <a:solidFill>
                          <a:srgbClr val="1F3A4E"/>
                        </a:solidFill>
                      </a:endParaRPr>
                    </a:p>
                  </a:txBody>
                  <a:tcPr>
                    <a:solidFill>
                      <a:srgbClr val="010101"/>
                    </a:solidFill>
                  </a:tcPr>
                </a:tc>
                <a:tc>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2400" b="1" baseline="0" dirty="0">
                          <a:solidFill>
                            <a:srgbClr val="FFC000"/>
                          </a:solidFill>
                          <a:latin typeface="Arial" panose="020B0604020202020204" pitchFamily="34" charset="0"/>
                          <a:cs typeface="Arial" panose="020B0604020202020204" pitchFamily="34" charset="0"/>
                        </a:rPr>
                        <a:t>Important: Check the template size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Before you start working on your poster and to avoid printing problems check that you have downloaded and that you are using the correct size template for your poster presentation.</a:t>
                      </a:r>
                      <a:br>
                        <a:rPr lang="en-US" sz="2000" b="0" baseline="0" dirty="0">
                          <a:solidFill>
                            <a:srgbClr val="D9D9D9"/>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This template can also be printed at the following sizes without distortion and without any additional formatting:</a:t>
                      </a:r>
                      <a:br>
                        <a:rPr lang="en-US" sz="2000" b="0" baseline="0" dirty="0">
                          <a:solidFill>
                            <a:srgbClr val="D9D9D9"/>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30 tall x 40 wide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42 tall x 56 wide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48 tall x 64 wide</a:t>
                      </a:r>
                    </a:p>
                  </a:txBody>
                  <a:tcPr marL="182880" marT="137160">
                    <a:solidFill>
                      <a:srgbClr val="010101"/>
                    </a:solidFill>
                  </a:tcPr>
                </a:tc>
                <a:extLst>
                  <a:ext uri="{0D108BD9-81ED-4DB2-BD59-A6C34878D82A}">
                    <a16:rowId xmlns:a16="http://schemas.microsoft.com/office/drawing/2014/main" val="10008"/>
                  </a:ext>
                </a:extLst>
              </a:tr>
              <a:tr h="4288692">
                <a:tc>
                  <a:txBody>
                    <a:bodyPr/>
                    <a:lstStyle/>
                    <a:p>
                      <a:endParaRPr lang="en-US" sz="2000" dirty="0">
                        <a:solidFill>
                          <a:srgbClr val="1F3A4E"/>
                        </a:solidFill>
                      </a:endParaRPr>
                    </a:p>
                  </a:txBody>
                  <a:tcPr>
                    <a:blipFill rotWithShape="1">
                      <a:blip r:embed="rId3"/>
                      <a:stretch>
                        <a:fillRect/>
                      </a:stretch>
                    </a:blipFill>
                  </a:tcPr>
                </a:tc>
                <a:tc>
                  <a:txBody>
                    <a:bodyPr/>
                    <a:lstStyle/>
                    <a:p>
                      <a:pPr algn="l"/>
                      <a:r>
                        <a:rPr lang="en-US" sz="2400" b="1" baseline="0" dirty="0">
                          <a:solidFill>
                            <a:srgbClr val="FFC000"/>
                          </a:solidFill>
                          <a:latin typeface="Arial" panose="020B0604020202020204" pitchFamily="34" charset="0"/>
                          <a:cs typeface="Arial" panose="020B0604020202020204" pitchFamily="34" charset="0"/>
                        </a:rPr>
                        <a:t>How to </a:t>
                      </a:r>
                      <a:r>
                        <a:rPr lang="en-US" sz="4000" b="1" baseline="0" dirty="0">
                          <a:solidFill>
                            <a:srgbClr val="FFC000"/>
                          </a:solidFill>
                          <a:latin typeface="Arial" panose="020B0604020202020204" pitchFamily="34" charset="0"/>
                          <a:cs typeface="Arial" panose="020B0604020202020204" pitchFamily="34" charset="0"/>
                        </a:rPr>
                        <a:t>Zoom in </a:t>
                      </a:r>
                      <a:r>
                        <a:rPr lang="en-US" sz="2400" b="1" baseline="0" dirty="0">
                          <a:solidFill>
                            <a:srgbClr val="FFC000"/>
                          </a:solidFill>
                          <a:latin typeface="Arial" panose="020B0604020202020204" pitchFamily="34" charset="0"/>
                          <a:cs typeface="Arial" panose="020B0604020202020204" pitchFamily="34" charset="0"/>
                        </a:rPr>
                        <a:t>and </a:t>
                      </a:r>
                      <a:r>
                        <a:rPr lang="en-US" sz="1800" b="1" baseline="0" dirty="0">
                          <a:solidFill>
                            <a:srgbClr val="FFC000"/>
                          </a:solidFill>
                          <a:latin typeface="Arial" panose="020B0604020202020204" pitchFamily="34" charset="0"/>
                          <a:cs typeface="Arial" panose="020B0604020202020204" pitchFamily="34" charset="0"/>
                        </a:rPr>
                        <a:t>out</a:t>
                      </a:r>
                      <a:endParaRPr lang="en-US" sz="2400" b="1" baseline="0" dirty="0">
                        <a:solidFill>
                          <a:srgbClr val="FFC000"/>
                        </a:solidFill>
                        <a:latin typeface="Arial" panose="020B0604020202020204" pitchFamily="34" charset="0"/>
                        <a:cs typeface="Arial" panose="020B0604020202020204" pitchFamily="34" charset="0"/>
                      </a:endParaRPr>
                    </a:p>
                    <a:p>
                      <a:pPr algn="l"/>
                      <a:r>
                        <a:rPr lang="en-US" sz="2000" b="0" baseline="0" dirty="0">
                          <a:solidFill>
                            <a:srgbClr val="D9D9D9"/>
                          </a:solidFill>
                          <a:latin typeface="Arial" panose="020B0604020202020204" pitchFamily="34" charset="0"/>
                          <a:cs typeface="Arial" panose="020B0604020202020204" pitchFamily="34" charset="0"/>
                        </a:rPr>
                        <a:t>Use the PowerPoint zoom tool to adjust the screen magnification to view comfortably. PowerPoint provides 2 ways to zoom: </a:t>
                      </a:r>
                      <a:br>
                        <a:rPr lang="en-US" sz="2000" b="0" baseline="0" dirty="0">
                          <a:solidFill>
                            <a:srgbClr val="D9D9D9"/>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1. </a:t>
                      </a:r>
                      <a:r>
                        <a:rPr lang="en-US" sz="2000" b="0" baseline="0" dirty="0">
                          <a:solidFill>
                            <a:srgbClr val="D9D9D9"/>
                          </a:solidFill>
                          <a:latin typeface="Arial" panose="020B0604020202020204" pitchFamily="34" charset="0"/>
                          <a:cs typeface="Arial" panose="020B0604020202020204" pitchFamily="34" charset="0"/>
                        </a:rPr>
                        <a:t>On the top menu bar click on the VIEW tab and then click on ZOOM. Choose the zoom percentage that works best for you. </a:t>
                      </a:r>
                      <a:br>
                        <a:rPr lang="en-US" sz="2000" b="0" baseline="0" dirty="0">
                          <a:solidFill>
                            <a:srgbClr val="D9D9D9"/>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2. </a:t>
                      </a:r>
                      <a:r>
                        <a:rPr lang="en-US" sz="2000" b="0" baseline="0" dirty="0">
                          <a:solidFill>
                            <a:srgbClr val="D9D9D9"/>
                          </a:solidFill>
                          <a:latin typeface="Arial" panose="020B0604020202020204" pitchFamily="34" charset="0"/>
                          <a:cs typeface="Arial" panose="020B0604020202020204" pitchFamily="34" charset="0"/>
                        </a:rPr>
                        <a:t>For better zoom flexibility, use the zoom slider at the bottom right of the window.</a:t>
                      </a:r>
                    </a:p>
                  </a:txBody>
                  <a:tcPr marL="182880" marT="137160">
                    <a:solidFill>
                      <a:srgbClr val="010101"/>
                    </a:solidFill>
                  </a:tcPr>
                </a:tc>
                <a:extLst>
                  <a:ext uri="{0D108BD9-81ED-4DB2-BD59-A6C34878D82A}">
                    <a16:rowId xmlns:a16="http://schemas.microsoft.com/office/drawing/2014/main" val="10001"/>
                  </a:ext>
                </a:extLst>
              </a:tr>
              <a:tr h="1800526">
                <a:tc gridSpan="2">
                  <a:txBody>
                    <a:bodyPr/>
                    <a:lstStyle/>
                    <a:p>
                      <a:pPr marL="0" marR="0" lvl="0" indent="0" algn="l" defTabSz="4388900" rtl="0" eaLnBrk="1" fontAlgn="auto" latinLnBrk="0" hangingPunct="1">
                        <a:lnSpc>
                          <a:spcPct val="100000"/>
                        </a:lnSpc>
                        <a:spcBef>
                          <a:spcPts val="0"/>
                        </a:spcBef>
                        <a:spcAft>
                          <a:spcPts val="0"/>
                        </a:spcAft>
                        <a:buClrTx/>
                        <a:buSzTx/>
                        <a:buFontTx/>
                        <a:buNone/>
                        <a:tabLst/>
                        <a:defRPr/>
                      </a:pPr>
                      <a:r>
                        <a:rPr lang="en-US" sz="2400" b="1" baseline="0" dirty="0">
                          <a:solidFill>
                            <a:srgbClr val="FFC000"/>
                          </a:solidFill>
                          <a:latin typeface="Arial" panose="020B0604020202020204" pitchFamily="34" charset="0"/>
                          <a:cs typeface="Arial" panose="020B0604020202020204" pitchFamily="34" charset="0"/>
                        </a:rPr>
                        <a:t>Ruler and Guides</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The dotted lines on his poster template are guides.  The horizontal and vertical guides will help you align your poster elements accurately. Text boxes and other elements will ”snap” to the guides and stay within the boundaries of the columns. To hide the guides go to VIEW and uncheck the Guides box.</a:t>
                      </a:r>
                    </a:p>
                  </a:txBody>
                  <a:tcPr>
                    <a:solidFill>
                      <a:srgbClr val="010101"/>
                    </a:solidFill>
                  </a:tcPr>
                </a:tc>
                <a:tc hMerge="1">
                  <a:txBody>
                    <a:bodyPr/>
                    <a:lstStyle/>
                    <a:p>
                      <a:endParaRPr lang="en-US" sz="2400" b="0" baseline="0" dirty="0">
                        <a:solidFill>
                          <a:schemeClr val="bg1"/>
                        </a:solidFill>
                        <a:latin typeface="Arial" panose="020B0604020202020204" pitchFamily="34" charset="0"/>
                        <a:cs typeface="Arial" panose="020B0604020202020204" pitchFamily="34" charset="0"/>
                      </a:endParaRPr>
                    </a:p>
                  </a:txBody>
                  <a:tcPr marL="182880" marT="137160">
                    <a:solidFill>
                      <a:schemeClr val="tx1">
                        <a:lumMod val="95000"/>
                        <a:lumOff val="5000"/>
                      </a:schemeClr>
                    </a:solidFill>
                  </a:tcPr>
                </a:tc>
                <a:extLst>
                  <a:ext uri="{0D108BD9-81ED-4DB2-BD59-A6C34878D82A}">
                    <a16:rowId xmlns:a16="http://schemas.microsoft.com/office/drawing/2014/main" val="10002"/>
                  </a:ext>
                </a:extLst>
              </a:tr>
              <a:tr h="3824339">
                <a:tc>
                  <a:txBody>
                    <a:bodyPr/>
                    <a:lstStyle/>
                    <a:p>
                      <a:endParaRPr lang="en-US" sz="2000" dirty="0">
                        <a:solidFill>
                          <a:srgbClr val="1F3A4E"/>
                        </a:solidFill>
                      </a:endParaRPr>
                    </a:p>
                  </a:txBody>
                  <a:tcPr>
                    <a:blipFill rotWithShape="1">
                      <a:blip r:embed="rId4"/>
                      <a:stretch>
                        <a:fillRect/>
                      </a:stretch>
                    </a:blipFill>
                  </a:tcPr>
                </a:tc>
                <a:tc>
                  <a:txBody>
                    <a:bodyPr/>
                    <a:lstStyle/>
                    <a:p>
                      <a:pPr marL="0" lvl="1" indent="0" algn="l" defTabSz="114300"/>
                      <a:r>
                        <a:rPr lang="en-US" sz="2400" b="1" baseline="0" dirty="0">
                          <a:solidFill>
                            <a:srgbClr val="FFC000"/>
                          </a:solidFill>
                          <a:latin typeface="Arial" panose="020B0604020202020204" pitchFamily="34" charset="0"/>
                          <a:cs typeface="Arial" panose="020B0604020202020204" pitchFamily="34" charset="0"/>
                        </a:rPr>
                        <a:t>Headers and text containers</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Included in this template are commonly used section headers such as Abstract, Objectives, Methods, Results, etc. </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a:t>
                      </a:r>
                      <a:r>
                        <a:rPr lang="en-US" sz="2000" b="0" baseline="0" dirty="0">
                          <a:solidFill>
                            <a:schemeClr val="bg1"/>
                          </a:solidFill>
                          <a:latin typeface="Arial" panose="020B0604020202020204" pitchFamily="34" charset="0"/>
                          <a:cs typeface="Arial" panose="020B0604020202020204" pitchFamily="34" charset="0"/>
                        </a:rPr>
                        <a:t> </a:t>
                      </a:r>
                      <a:r>
                        <a:rPr lang="en-US" sz="2000" b="0" baseline="0" dirty="0">
                          <a:solidFill>
                            <a:srgbClr val="D9D9D9"/>
                          </a:solidFill>
                          <a:latin typeface="Arial" panose="020B0604020202020204" pitchFamily="34" charset="0"/>
                          <a:cs typeface="Arial" panose="020B0604020202020204" pitchFamily="34" charset="0"/>
                        </a:rPr>
                        <a:t>Click inside a section header to add its text. </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a:t>
                      </a:r>
                      <a:r>
                        <a:rPr lang="en-US" sz="2000" b="0" baseline="0" dirty="0">
                          <a:solidFill>
                            <a:schemeClr val="bg1"/>
                          </a:solidFill>
                          <a:latin typeface="Arial" panose="020B0604020202020204" pitchFamily="34" charset="0"/>
                          <a:cs typeface="Arial" panose="020B0604020202020204" pitchFamily="34" charset="0"/>
                        </a:rPr>
                        <a:t> </a:t>
                      </a:r>
                      <a:r>
                        <a:rPr lang="en-US" sz="2000" b="0" baseline="0" dirty="0">
                          <a:solidFill>
                            <a:srgbClr val="D9D9D9"/>
                          </a:solidFill>
                          <a:latin typeface="Arial" panose="020B0604020202020204" pitchFamily="34" charset="0"/>
                          <a:cs typeface="Arial" panose="020B0604020202020204" pitchFamily="34" charset="0"/>
                        </a:rPr>
                        <a:t>To add another header, click on edge of the section box so that it is outlined. Copy and paste it. </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a:t>
                      </a:r>
                      <a:r>
                        <a:rPr lang="en-US" sz="2000" b="0" baseline="0" dirty="0">
                          <a:solidFill>
                            <a:schemeClr val="bg1"/>
                          </a:solidFill>
                          <a:latin typeface="Arial" panose="020B0604020202020204" pitchFamily="34" charset="0"/>
                          <a:cs typeface="Arial" panose="020B0604020202020204" pitchFamily="34" charset="0"/>
                        </a:rPr>
                        <a:t> </a:t>
                      </a:r>
                      <a:r>
                        <a:rPr lang="en-US" sz="2000" b="0" baseline="0" dirty="0">
                          <a:solidFill>
                            <a:srgbClr val="D9D9D9"/>
                          </a:solidFill>
                          <a:latin typeface="Arial" panose="020B0604020202020204" pitchFamily="34" charset="0"/>
                          <a:cs typeface="Arial" panose="020B0604020202020204" pitchFamily="34" charset="0"/>
                        </a:rPr>
                        <a:t>To increase its size, click on the white circles and expand to the the desired size.</a:t>
                      </a:r>
                    </a:p>
                  </a:txBody>
                  <a:tcPr marL="182880" marT="137160">
                    <a:solidFill>
                      <a:srgbClr val="010101"/>
                    </a:solidFill>
                  </a:tcPr>
                </a:tc>
                <a:extLst>
                  <a:ext uri="{0D108BD9-81ED-4DB2-BD59-A6C34878D82A}">
                    <a16:rowId xmlns:a16="http://schemas.microsoft.com/office/drawing/2014/main" val="10003"/>
                  </a:ext>
                </a:extLst>
              </a:tr>
              <a:tr h="3519135">
                <a:tc gridSpan="2">
                  <a:txBody>
                    <a:bodyPr/>
                    <a:lstStyle/>
                    <a:p>
                      <a:r>
                        <a:rPr lang="en-US" sz="2400" b="1" dirty="0">
                          <a:solidFill>
                            <a:srgbClr val="FFC000"/>
                          </a:solidFill>
                          <a:latin typeface="Arial" panose="020B0604020202020204" pitchFamily="34" charset="0"/>
                          <a:cs typeface="Arial" panose="020B0604020202020204" pitchFamily="34" charset="0"/>
                        </a:rPr>
                        <a:t>Adding content to the poster</a:t>
                      </a:r>
                    </a:p>
                    <a:p>
                      <a:r>
                        <a:rPr lang="en-US" sz="2000" baseline="0" dirty="0">
                          <a:solidFill>
                            <a:srgbClr val="D9D9D9"/>
                          </a:solidFill>
                          <a:latin typeface="Arial" panose="020B0604020202020204" pitchFamily="34" charset="0"/>
                          <a:cs typeface="Arial" panose="020B0604020202020204" pitchFamily="34" charset="0"/>
                        </a:rPr>
                        <a:t>Start by adding your text to each section without spending too much time with formatting. Use the default font size even if your text extends beyond the bottom of the poster. Continue until you have added all your content including text, graphics, photos, etc. Once you finish adding your content you can go back and format your text as needed.</a:t>
                      </a:r>
                    </a:p>
                    <a:p>
                      <a:pPr marL="342900" indent="-342900">
                        <a:buFontTx/>
                        <a:buChar char="-"/>
                      </a:pPr>
                      <a:r>
                        <a:rPr lang="en-US" sz="2000" baseline="0" dirty="0">
                          <a:solidFill>
                            <a:srgbClr val="D9D9D9"/>
                          </a:solidFill>
                          <a:latin typeface="Arial" panose="020B0604020202020204" pitchFamily="34" charset="0"/>
                          <a:cs typeface="Arial" panose="020B0604020202020204" pitchFamily="34" charset="0"/>
                        </a:rPr>
                        <a:t>If you run out of room, try to reduce the size of your fonts and/or the size of your graphics. If there is a lot of empty space try to increase your font sizes and the size of your graphics. The font used for references can be smaller.</a:t>
                      </a:r>
                      <a:endParaRPr lang="en-US" sz="2000" dirty="0">
                        <a:solidFill>
                          <a:srgbClr val="D9D9D9"/>
                        </a:solidFill>
                        <a:latin typeface="Arial" panose="020B0604020202020204" pitchFamily="34" charset="0"/>
                        <a:cs typeface="Arial" panose="020B0604020202020204" pitchFamily="34" charset="0"/>
                      </a:endParaRPr>
                    </a:p>
                  </a:txBody>
                  <a:tcPr>
                    <a:solidFill>
                      <a:srgbClr val="010101"/>
                    </a:solidFill>
                  </a:tcPr>
                </a:tc>
                <a:tc hMerge="1">
                  <a:txBody>
                    <a:bodyPr/>
                    <a:lstStyle/>
                    <a:p>
                      <a:endParaRPr lang="en-US" sz="2400" dirty="0">
                        <a:solidFill>
                          <a:schemeClr val="bg1"/>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4"/>
                  </a:ext>
                </a:extLst>
              </a:tr>
              <a:tr h="2377657">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400" b="1" noProof="0" dirty="0">
                          <a:solidFill>
                            <a:srgbClr val="FFC000"/>
                          </a:solidFill>
                          <a:latin typeface="Arial" panose="020B0604020202020204" pitchFamily="34" charset="0"/>
                          <a:cs typeface="Arial" panose="020B0604020202020204" pitchFamily="34" charset="0"/>
                        </a:rPr>
                        <a:t>Photos</a:t>
                      </a:r>
                    </a:p>
                    <a:p>
                      <a:pPr marL="0" marR="0" lvl="0" indent="0" algn="l" defTabSz="9779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D9D9D9"/>
                          </a:solidFill>
                          <a:effectLst/>
                          <a:uLnTx/>
                          <a:uFillTx/>
                          <a:latin typeface="Arial"/>
                          <a:ea typeface="+mn-ea"/>
                          <a:cs typeface="Arial"/>
                        </a:rPr>
                        <a:t>You can add photos by dragging and dropping from your desktop, copy and paste, or by going to INSERT &gt; PICTURES. Resize images proportionally by holding down the SHIFT key and dragging one of the white corner handles (dots). For a professional-looking poster, do not distort your images by stretching them disproportionally.</a:t>
                      </a:r>
                    </a:p>
                  </a:txBody>
                  <a:tcPr marL="182880" marT="137160">
                    <a:solidFill>
                      <a:srgbClr val="010101"/>
                    </a:solidFill>
                  </a:tcPr>
                </a:tc>
                <a:tc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200" noProof="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5"/>
                  </a:ext>
                </a:extLst>
              </a:tr>
              <a:tr h="2293170">
                <a:tc gridSpan="2">
                  <a:txBody>
                    <a:bodyPr/>
                    <a:lstStyle/>
                    <a:p>
                      <a:endParaRPr lang="en-US" sz="2000" dirty="0">
                        <a:solidFill>
                          <a:schemeClr val="bg1"/>
                        </a:solidFill>
                        <a:latin typeface="Arial" panose="020B0604020202020204" pitchFamily="34" charset="0"/>
                        <a:cs typeface="Arial" panose="020B0604020202020204" pitchFamily="34" charset="0"/>
                      </a:endParaRPr>
                    </a:p>
                  </a:txBody>
                  <a:tcPr marL="182880" marT="137160">
                    <a:blipFill rotWithShape="1">
                      <a:blip r:embed="rId5"/>
                      <a:stretch>
                        <a:fillRect/>
                      </a:stretch>
                    </a:blipFill>
                  </a:tcPr>
                </a:tc>
                <a:tc hMerge="1">
                  <a:txBody>
                    <a:bodyPr/>
                    <a:lstStyle/>
                    <a:p>
                      <a:endParaRPr lang="en-US" sz="2400" dirty="0">
                        <a:solidFill>
                          <a:srgbClr val="1F3A4E"/>
                        </a:solidFill>
                      </a:endParaRPr>
                    </a:p>
                  </a:txBody>
                  <a:tcPr/>
                </a:tc>
                <a:extLst>
                  <a:ext uri="{0D108BD9-81ED-4DB2-BD59-A6C34878D82A}">
                    <a16:rowId xmlns:a16="http://schemas.microsoft.com/office/drawing/2014/main" val="10006"/>
                  </a:ext>
                </a:extLst>
              </a:tr>
              <a:tr h="1280277">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400" b="1" noProof="0" dirty="0">
                          <a:solidFill>
                            <a:srgbClr val="FFC000"/>
                          </a:solidFill>
                          <a:latin typeface="Arial"/>
                          <a:cs typeface="Arial"/>
                        </a:rPr>
                        <a:t>Quality check your graphics</a:t>
                      </a:r>
                    </a:p>
                    <a:p>
                      <a:pPr marL="0" marR="0" lvl="0" indent="0" algn="l" defTabSz="1518341" rtl="0" eaLnBrk="1" fontAlgn="auto" latinLnBrk="0" hangingPunct="1">
                        <a:lnSpc>
                          <a:spcPct val="100000"/>
                        </a:lnSpc>
                        <a:spcBef>
                          <a:spcPts val="0"/>
                        </a:spcBef>
                        <a:spcAft>
                          <a:spcPts val="0"/>
                        </a:spcAft>
                        <a:buClrTx/>
                        <a:buSzTx/>
                        <a:buFontTx/>
                        <a:buNone/>
                        <a:tabLst/>
                        <a:defRPr/>
                      </a:pPr>
                      <a:r>
                        <a:rPr lang="en-US" sz="2000" noProof="0" dirty="0">
                          <a:solidFill>
                            <a:srgbClr val="D9D9D9"/>
                          </a:solidFill>
                          <a:latin typeface="Arial"/>
                          <a:cs typeface="Arial"/>
                        </a:rPr>
                        <a:t>Zoom in and look at your images at 100%-200% magnification. If they look clear, they will print well. </a:t>
                      </a:r>
                    </a:p>
                  </a:txBody>
                  <a:tcPr marL="182880" marT="137160">
                    <a:solidFill>
                      <a:srgbClr val="010101"/>
                    </a:solidFill>
                  </a:tcPr>
                </a:tc>
                <a:tc hMerge="1">
                  <a:txBody>
                    <a:bodyPr/>
                    <a:lstStyle/>
                    <a:p>
                      <a:endParaRPr lang="en-US" sz="2400" dirty="0">
                        <a:solidFill>
                          <a:srgbClr val="1F3A4E"/>
                        </a:solidFill>
                      </a:endParaRPr>
                    </a:p>
                  </a:txBody>
                  <a:tcPr>
                    <a:solidFill>
                      <a:schemeClr val="tx1">
                        <a:lumMod val="95000"/>
                        <a:lumOff val="5000"/>
                      </a:schemeClr>
                    </a:solidFill>
                  </a:tcPr>
                </a:tc>
                <a:extLst>
                  <a:ext uri="{0D108BD9-81ED-4DB2-BD59-A6C34878D82A}">
                    <a16:rowId xmlns:a16="http://schemas.microsoft.com/office/drawing/2014/main" val="10007"/>
                  </a:ext>
                </a:extLst>
              </a:tr>
              <a:tr h="3187270">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000" noProof="0" dirty="0">
                        <a:solidFill>
                          <a:schemeClr val="bg1"/>
                        </a:solidFill>
                        <a:latin typeface="Arial"/>
                        <a:cs typeface="Arial"/>
                      </a:endParaRPr>
                    </a:p>
                  </a:txBody>
                  <a:tcPr marL="182880" marT="137160">
                    <a:blipFill rotWithShape="1">
                      <a:blip r:embed="rId6"/>
                      <a:stretch>
                        <a:fillRect/>
                      </a:stretch>
                    </a:blipFill>
                  </a:tcPr>
                </a:tc>
                <a:tc hMerge="1">
                  <a:txBody>
                    <a:bodyPr/>
                    <a:lstStyle/>
                    <a:p>
                      <a:endParaRPr lang="en-US"/>
                    </a:p>
                  </a:txBody>
                  <a:tcPr/>
                </a:tc>
                <a:extLst>
                  <a:ext uri="{0D108BD9-81ED-4DB2-BD59-A6C34878D82A}">
                    <a16:rowId xmlns:a16="http://schemas.microsoft.com/office/drawing/2014/main" val="10010"/>
                  </a:ext>
                </a:extLst>
              </a:tr>
            </a:tbl>
          </a:graphicData>
        </a:graphic>
      </p:graphicFrame>
      <p:graphicFrame>
        <p:nvGraphicFramePr>
          <p:cNvPr id="17" name="Table 16">
            <a:extLst>
              <a:ext uri="{FF2B5EF4-FFF2-40B4-BE49-F238E27FC236}">
                <a16:creationId xmlns:a16="http://schemas.microsoft.com/office/drawing/2014/main" id="{A4D0F77F-6F82-47F2-B14E-3B9B3E495843}"/>
              </a:ext>
            </a:extLst>
          </p:cNvPr>
          <p:cNvGraphicFramePr>
            <a:graphicFrameLocks noGrp="1"/>
          </p:cNvGraphicFramePr>
          <p:nvPr userDrawn="1">
            <p:extLst>
              <p:ext uri="{D42A27DB-BD31-4B8C-83A1-F6EECF244321}">
                <p14:modId xmlns:p14="http://schemas.microsoft.com/office/powerpoint/2010/main" val="3568378181"/>
              </p:ext>
            </p:extLst>
          </p:nvPr>
        </p:nvGraphicFramePr>
        <p:xfrm>
          <a:off x="44695229" y="-84749"/>
          <a:ext cx="9430188" cy="33075070"/>
        </p:xfrm>
        <a:graphic>
          <a:graphicData uri="http://schemas.openxmlformats.org/drawingml/2006/table">
            <a:tbl>
              <a:tblPr firstRow="1" bandRow="1">
                <a:tableStyleId>{5C22544A-7EE6-4342-B048-85BDC9FD1C3A}</a:tableStyleId>
              </a:tblPr>
              <a:tblGrid>
                <a:gridCol w="3343835">
                  <a:extLst>
                    <a:ext uri="{9D8B030D-6E8A-4147-A177-3AD203B41FA5}">
                      <a16:colId xmlns:a16="http://schemas.microsoft.com/office/drawing/2014/main" val="20000"/>
                    </a:ext>
                  </a:extLst>
                </a:gridCol>
                <a:gridCol w="1381559">
                  <a:extLst>
                    <a:ext uri="{9D8B030D-6E8A-4147-A177-3AD203B41FA5}">
                      <a16:colId xmlns:a16="http://schemas.microsoft.com/office/drawing/2014/main" val="997673227"/>
                    </a:ext>
                  </a:extLst>
                </a:gridCol>
                <a:gridCol w="4704794">
                  <a:extLst>
                    <a:ext uri="{9D8B030D-6E8A-4147-A177-3AD203B41FA5}">
                      <a16:colId xmlns:a16="http://schemas.microsoft.com/office/drawing/2014/main" val="4164475170"/>
                    </a:ext>
                  </a:extLst>
                </a:gridCol>
              </a:tblGrid>
              <a:tr h="1756432">
                <a:tc gridSpan="3">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4000" b="0" spc="600" dirty="0">
                          <a:solidFill>
                            <a:srgbClr val="1F3A4E"/>
                          </a:solidFill>
                          <a:latin typeface="Arial Black" panose="020B0A04020102020204" pitchFamily="34" charset="0"/>
                        </a:rPr>
                        <a:t>QUICK START GUIDE</a:t>
                      </a:r>
                      <a:br>
                        <a:rPr lang="en-US" sz="4000" b="0" spc="600" dirty="0">
                          <a:solidFill>
                            <a:srgbClr val="1F3A4E"/>
                          </a:solidFill>
                          <a:latin typeface="Arial Black" panose="020B0A04020102020204" pitchFamily="34" charset="0"/>
                        </a:rPr>
                      </a:br>
                      <a:r>
                        <a:rPr lang="en-US" sz="3200" b="1" spc="0" dirty="0">
                          <a:solidFill>
                            <a:srgbClr val="FF0000"/>
                          </a:solidFill>
                          <a:latin typeface="Trebuchet MS" pitchFamily="34" charset="0"/>
                        </a:rPr>
                        <a:t>(THIS SIDEBAR WILL NOT PRINT)</a:t>
                      </a:r>
                      <a:endParaRPr lang="en-US" sz="4000" b="1" spc="600" dirty="0">
                        <a:solidFill>
                          <a:schemeClr val="bg1"/>
                        </a:solidFill>
                        <a:latin typeface="Trebuchet MS" pitchFamily="34" charset="0"/>
                      </a:endParaRPr>
                    </a:p>
                  </a:txBody>
                  <a:tcPr marL="182880" marT="137160">
                    <a:solidFill>
                      <a:srgbClr val="FFC000"/>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563101">
                <a:tc gridSpan="3">
                  <a:txBody>
                    <a:bodyPr/>
                    <a:lstStyle/>
                    <a:p>
                      <a:pPr algn="l"/>
                      <a:r>
                        <a:rPr lang="en-US" sz="2800" b="1" baseline="0" dirty="0">
                          <a:solidFill>
                            <a:srgbClr val="FFC000"/>
                          </a:solidFill>
                          <a:latin typeface="Arial" panose="020B0604020202020204" pitchFamily="34" charset="0"/>
                          <a:cs typeface="Arial" panose="020B0604020202020204" pitchFamily="34" charset="0"/>
                        </a:rPr>
                        <a:t>How to change the template colors</a:t>
                      </a:r>
                    </a:p>
                    <a:p>
                      <a:pPr marL="0" indent="0" algn="l" defTabSz="114300"/>
                      <a:r>
                        <a:rPr lang="en-US" sz="2400" b="0" baseline="0" dirty="0">
                          <a:solidFill>
                            <a:srgbClr val="D9D9D9"/>
                          </a:solidFill>
                          <a:latin typeface="Arial" panose="020B0604020202020204" pitchFamily="34" charset="0"/>
                          <a:cs typeface="Arial" panose="020B0604020202020204" pitchFamily="34" charset="0"/>
                        </a:rPr>
                        <a:t>You can change the overall template color theme by clicking on the COLORS dropdown menu under the DESIGN tab. You can see a tutorial here: </a:t>
                      </a:r>
                      <a:r>
                        <a:rPr lang="en-US" sz="2400" dirty="0">
                          <a:solidFill>
                            <a:srgbClr val="FFC000"/>
                          </a:solidFill>
                          <a:hlinkClick r:id="rId7">
                            <a:extLst>
                              <a:ext uri="{A12FA001-AC4F-418D-AE19-62706E023703}">
                                <ahyp:hlinkClr xmlns:ahyp="http://schemas.microsoft.com/office/drawing/2018/hyperlinkcolor" val="tx"/>
                              </a:ext>
                            </a:extLst>
                          </a:hlinkClick>
                        </a:rPr>
                        <a:t>https://www.posterpresentations.com/how-to-change-the-research-poster-template-colors.html</a:t>
                      </a:r>
                      <a:endParaRPr lang="en-US" sz="2400" dirty="0">
                        <a:solidFill>
                          <a:srgbClr val="FFC000"/>
                        </a:solidFill>
                      </a:endParaRPr>
                    </a:p>
                    <a:p>
                      <a:pPr marL="0" indent="0" algn="l" defTabSz="114300"/>
                      <a:endParaRPr lang="en-US" sz="2400" b="0" baseline="0" dirty="0">
                        <a:solidFill>
                          <a:srgbClr val="D9D9D9"/>
                        </a:solidFill>
                        <a:latin typeface="Arial" panose="020B0604020202020204" pitchFamily="34" charset="0"/>
                        <a:cs typeface="Arial" panose="020B0604020202020204" pitchFamily="34" charset="0"/>
                      </a:endParaRPr>
                    </a:p>
                    <a:p>
                      <a:pPr marL="0" indent="0" algn="l" defTabSz="114300"/>
                      <a:r>
                        <a:rPr lang="en-US" sz="2400" b="0" baseline="0" dirty="0">
                          <a:solidFill>
                            <a:srgbClr val="D9D9D9"/>
                          </a:solidFill>
                          <a:latin typeface="Arial" panose="020B0604020202020204" pitchFamily="34" charset="0"/>
                          <a:cs typeface="Arial" panose="020B0604020202020204" pitchFamily="34" charset="0"/>
                        </a:rPr>
                        <a:t>You can also manually change the color of individual elements by going to VIEW &gt; SLIDE MASTER. On the left side of your screen select the background master where you can change the template background, column sizes, etc. </a:t>
                      </a:r>
                    </a:p>
                    <a:p>
                      <a:pPr marL="0" indent="0" algn="l" defTabSz="114300"/>
                      <a:endParaRPr lang="en-US" sz="2400" b="0" baseline="0" dirty="0">
                        <a:solidFill>
                          <a:srgbClr val="D9D9D9"/>
                        </a:solidFill>
                        <a:latin typeface="Arial" panose="020B0604020202020204" pitchFamily="34" charset="0"/>
                        <a:cs typeface="Arial" panose="020B0604020202020204" pitchFamily="34" charset="0"/>
                      </a:endParaRPr>
                    </a:p>
                    <a:p>
                      <a:pPr marL="0" indent="0" algn="l" defTabSz="114300"/>
                      <a:r>
                        <a:rPr lang="en-US" sz="2400" b="0" baseline="0" dirty="0">
                          <a:solidFill>
                            <a:srgbClr val="D9D9D9"/>
                          </a:solidFill>
                          <a:latin typeface="Arial" panose="020B0604020202020204" pitchFamily="34" charset="0"/>
                          <a:cs typeface="Arial" panose="020B0604020202020204" pitchFamily="34" charset="0"/>
                        </a:rPr>
                        <a:t>After you finish working on the SLIDE MASTER, it is important that you go to VIEW &gt; NORMAL to continue working on your poster. </a:t>
                      </a:r>
                    </a:p>
                  </a:txBody>
                  <a:tcPr marL="182880" marT="137160">
                    <a:solidFill>
                      <a:schemeClr val="tx1"/>
                    </a:solidFill>
                  </a:tcPr>
                </a:tc>
                <a:tc hMerge="1">
                  <a:txBody>
                    <a:bodyPr/>
                    <a:lstStyle/>
                    <a:p>
                      <a:endParaRPr lang="en-US" sz="2400" dirty="0">
                        <a:solidFill>
                          <a:srgbClr val="1F3A4E"/>
                        </a:solidFill>
                      </a:endParaRPr>
                    </a:p>
                  </a:txBody>
                  <a:tcPr marL="182880" marT="137160">
                    <a:blipFill rotWithShape="1">
                      <a:blip r:embed="rId8"/>
                      <a:stretch>
                        <a:fillRect/>
                      </a:stretch>
                    </a:blipFill>
                  </a:tcPr>
                </a:tc>
                <a:tc hMerge="1">
                  <a:txBody>
                    <a:bodyPr/>
                    <a:lstStyle/>
                    <a:p>
                      <a:endParaRPr lang="en-US"/>
                    </a:p>
                  </a:txBody>
                  <a:tcPr/>
                </a:tc>
                <a:extLst>
                  <a:ext uri="{0D108BD9-81ED-4DB2-BD59-A6C34878D82A}">
                    <a16:rowId xmlns:a16="http://schemas.microsoft.com/office/drawing/2014/main" val="10001"/>
                  </a:ext>
                </a:extLst>
              </a:tr>
              <a:tr h="3667719">
                <a:tc gridSpan="3">
                  <a:txBody>
                    <a:bodyPr/>
                    <a:lstStyle/>
                    <a:p>
                      <a:r>
                        <a:rPr lang="en-US" sz="2800" b="1" dirty="0">
                          <a:solidFill>
                            <a:srgbClr val="FFC000"/>
                          </a:solidFill>
                          <a:latin typeface="Arial" panose="020B0604020202020204" pitchFamily="34" charset="0"/>
                          <a:cs typeface="Arial" panose="020B0604020202020204" pitchFamily="34" charset="0"/>
                        </a:rPr>
                        <a:t>How to change the column layout configuration</a:t>
                      </a:r>
                    </a:p>
                    <a:p>
                      <a:r>
                        <a:rPr lang="en-US" sz="2400" dirty="0">
                          <a:solidFill>
                            <a:srgbClr val="D9D9D9"/>
                          </a:solidFill>
                          <a:latin typeface="Arial" panose="020B0604020202020204" pitchFamily="34" charset="0"/>
                          <a:cs typeface="Arial" panose="020B0604020202020204" pitchFamily="34" charset="0"/>
                        </a:rPr>
                        <a:t>You can manually change the configuration on the columns by going to VIEW &gt; SLIDE MASTER. You can delete columns, resize them or modify them as needed for your layout. </a:t>
                      </a:r>
                    </a:p>
                    <a:p>
                      <a:pPr marL="0" marR="0" indent="0" algn="l" defTabSz="3765366" rtl="0" eaLnBrk="1" fontAlgn="auto" latinLnBrk="0" hangingPunct="1">
                        <a:lnSpc>
                          <a:spcPct val="100000"/>
                        </a:lnSpc>
                        <a:spcBef>
                          <a:spcPts val="0"/>
                        </a:spcBef>
                        <a:spcAft>
                          <a:spcPts val="0"/>
                        </a:spcAft>
                        <a:buClrTx/>
                        <a:buSzTx/>
                        <a:buFontTx/>
                        <a:buNone/>
                        <a:tabLst/>
                        <a:defRPr/>
                      </a:pPr>
                      <a:r>
                        <a:rPr lang="en-US" sz="2400" dirty="0">
                          <a:solidFill>
                            <a:srgbClr val="D9D9D9"/>
                          </a:solidFill>
                          <a:latin typeface="Arial" panose="020B0604020202020204" pitchFamily="34" charset="0"/>
                          <a:cs typeface="Arial" panose="020B0604020202020204" pitchFamily="34" charset="0"/>
                        </a:rPr>
                        <a:t>You can see a tutorial here: </a:t>
                      </a:r>
                      <a:r>
                        <a:rPr lang="en-US" sz="2400" u="sng" dirty="0">
                          <a:solidFill>
                            <a:srgbClr val="FFC000"/>
                          </a:solidFill>
                          <a:latin typeface="Arial" panose="020B0604020202020204" pitchFamily="34" charset="0"/>
                          <a:cs typeface="Arial" panose="020B0604020202020204" pitchFamily="34" charset="0"/>
                        </a:rPr>
                        <a:t>https://</a:t>
                      </a:r>
                      <a:r>
                        <a:rPr lang="en-US" sz="2400" u="sng" dirty="0" err="1">
                          <a:solidFill>
                            <a:srgbClr val="FFC000"/>
                          </a:solidFill>
                          <a:latin typeface="Arial" panose="020B0604020202020204" pitchFamily="34" charset="0"/>
                          <a:cs typeface="Arial" panose="020B0604020202020204" pitchFamily="34" charset="0"/>
                        </a:rPr>
                        <a:t>www.posterpresentations.com</a:t>
                      </a:r>
                      <a:r>
                        <a:rPr lang="en-US" sz="2400" u="sng" dirty="0">
                          <a:solidFill>
                            <a:srgbClr val="FFC000"/>
                          </a:solidFill>
                          <a:latin typeface="Arial" panose="020B0604020202020204" pitchFamily="34" charset="0"/>
                          <a:cs typeface="Arial" panose="020B0604020202020204" pitchFamily="34" charset="0"/>
                        </a:rPr>
                        <a:t>/how-to-change-the-column-</a:t>
                      </a:r>
                      <a:r>
                        <a:rPr lang="en-US" sz="2400" u="sng" dirty="0" err="1">
                          <a:solidFill>
                            <a:srgbClr val="FFC000"/>
                          </a:solidFill>
                          <a:latin typeface="Arial" panose="020B0604020202020204" pitchFamily="34" charset="0"/>
                          <a:cs typeface="Arial" panose="020B0604020202020204" pitchFamily="34" charset="0"/>
                        </a:rPr>
                        <a:t>configuration.html</a:t>
                      </a:r>
                      <a:endParaRPr lang="en-US" u="sng" dirty="0">
                        <a:solidFill>
                          <a:srgbClr val="FFC000"/>
                        </a:solidFill>
                      </a:endParaRPr>
                    </a:p>
                  </a:txBody>
                  <a:tcPr marL="182880" marT="137160">
                    <a:solidFill>
                      <a:schemeClr val="tx1"/>
                    </a:solidFill>
                  </a:tcPr>
                </a:tc>
                <a:tc hMerge="1">
                  <a:txBody>
                    <a:bodyPr/>
                    <a:lstStyle/>
                    <a:p>
                      <a:endParaRPr lang="en-US" sz="2400" dirty="0">
                        <a:solidFill>
                          <a:srgbClr val="1F3A4E"/>
                        </a:solidFill>
                      </a:endParaRPr>
                    </a:p>
                  </a:txBody>
                  <a:tcPr marL="182880" marT="137160">
                    <a:blipFill rotWithShape="1">
                      <a:blip r:embed="rId9"/>
                      <a:stretch>
                        <a:fillRect/>
                      </a:stretch>
                    </a:blipFill>
                  </a:tcPr>
                </a:tc>
                <a:tc hMerge="1">
                  <a:txBody>
                    <a:bodyPr/>
                    <a:lstStyle/>
                    <a:p>
                      <a:endParaRPr lang="en-US" dirty="0"/>
                    </a:p>
                  </a:txBody>
                  <a:tcPr marL="182880" marT="137160">
                    <a:solidFill>
                      <a:srgbClr val="010101"/>
                    </a:solidFill>
                  </a:tcPr>
                </a:tc>
                <a:extLst>
                  <a:ext uri="{0D108BD9-81ED-4DB2-BD59-A6C34878D82A}">
                    <a16:rowId xmlns:a16="http://schemas.microsoft.com/office/drawing/2014/main" val="10004"/>
                  </a:ext>
                </a:extLst>
              </a:tr>
              <a:tr h="5177074">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blipFill dpi="0" rotWithShape="1">
                      <a:blip r:embed="rId10">
                        <a:extLst>
                          <a:ext uri="{28A0092B-C50C-407E-A947-70E740481C1C}">
                            <a14:useLocalDpi xmlns:a14="http://schemas.microsoft.com/office/drawing/2010/main" val="0"/>
                          </a:ext>
                        </a:extLst>
                      </a:blip>
                      <a:srcRect/>
                      <a:stretch>
                        <a:fillRect/>
                      </a:stretch>
                    </a:blipFill>
                  </a:tcPr>
                </a:tc>
                <a:tc hMerge="1">
                  <a:txBody>
                    <a:bodyPr/>
                    <a:lstStyle/>
                    <a:p>
                      <a:endParaRPr lang="en-US"/>
                    </a:p>
                  </a:txBody>
                  <a:tcPr/>
                </a:tc>
                <a:tc row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panose="020B0604020202020204" pitchFamily="34" charset="0"/>
                          <a:cs typeface="Arial" panose="020B0604020202020204" pitchFamily="34" charset="0"/>
                        </a:rPr>
                        <a:t>How to hide the QUICK START GUIDE bars from the sides of the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The Quick Start</a:t>
                      </a:r>
                      <a:r>
                        <a:rPr lang="en-US" sz="2400" baseline="0" noProof="0" dirty="0">
                          <a:solidFill>
                            <a:srgbClr val="D9D9D9"/>
                          </a:solidFill>
                          <a:latin typeface="Arial" panose="020B0604020202020204" pitchFamily="34" charset="0"/>
                          <a:cs typeface="Arial" panose="020B0604020202020204" pitchFamily="34" charset="0"/>
                        </a:rPr>
                        <a:t> Guides</a:t>
                      </a:r>
                      <a:r>
                        <a:rPr lang="en-US" sz="2400" noProof="0" dirty="0">
                          <a:solidFill>
                            <a:srgbClr val="D9D9D9"/>
                          </a:solidFill>
                          <a:latin typeface="Arial" panose="020B0604020202020204" pitchFamily="34" charset="0"/>
                          <a:cs typeface="Arial" panose="020B0604020202020204" pitchFamily="34" charset="0"/>
                        </a:rPr>
                        <a:t> </a:t>
                      </a:r>
                      <a:r>
                        <a:rPr lang="en-US" sz="2400" u="sng" noProof="0" dirty="0">
                          <a:solidFill>
                            <a:srgbClr val="D9D9D9"/>
                          </a:solidFill>
                          <a:latin typeface="Arial" panose="020B0604020202020204" pitchFamily="34" charset="0"/>
                          <a:cs typeface="Arial" panose="020B0604020202020204" pitchFamily="34" charset="0"/>
                        </a:rPr>
                        <a:t>are outside the template’s printable area</a:t>
                      </a:r>
                      <a:r>
                        <a:rPr lang="en-US" sz="2400" noProof="0" dirty="0">
                          <a:solidFill>
                            <a:srgbClr val="D9D9D9"/>
                          </a:solidFill>
                          <a:latin typeface="Arial" panose="020B0604020202020204" pitchFamily="34" charset="0"/>
                          <a:cs typeface="Arial" panose="020B0604020202020204" pitchFamily="34" charset="0"/>
                        </a:rPr>
                        <a:t> and they will not be on the printed poster</a:t>
                      </a:r>
                      <a:r>
                        <a:rPr lang="en-US" sz="2400" baseline="0" noProof="0" dirty="0">
                          <a:solidFill>
                            <a:srgbClr val="D9D9D9"/>
                          </a:solidFill>
                          <a:latin typeface="Arial" panose="020B0604020202020204" pitchFamily="34" charset="0"/>
                          <a:cs typeface="Arial" panose="020B0604020202020204" pitchFamily="34" charset="0"/>
                        </a:rPr>
                        <a:t>. </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baseline="0" noProof="0" dirty="0">
                          <a:solidFill>
                            <a:srgbClr val="D9D9D9"/>
                          </a:solidFill>
                          <a:latin typeface="Arial" panose="020B0604020202020204" pitchFamily="34" charset="0"/>
                          <a:cs typeface="Arial" panose="020B0604020202020204" pitchFamily="34" charset="0"/>
                        </a:rPr>
                        <a:t>If you create a PDF file from your template, the guides will not be included.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baseline="0" noProof="0" dirty="0">
                          <a:solidFill>
                            <a:srgbClr val="D9D9D9"/>
                          </a:solidFill>
                          <a:latin typeface="Arial" panose="020B0604020202020204" pitchFamily="34" charset="0"/>
                          <a:cs typeface="Arial" panose="020B0604020202020204" pitchFamily="34" charset="0"/>
                        </a:rPr>
                        <a:t>To hide the guides click on the </a:t>
                      </a:r>
                      <a:r>
                        <a:rPr lang="en-US" sz="2400" b="1" baseline="0" noProof="0" dirty="0">
                          <a:solidFill>
                            <a:srgbClr val="D9D9D9"/>
                          </a:solidFill>
                          <a:latin typeface="Arial" panose="020B0604020202020204" pitchFamily="34" charset="0"/>
                          <a:cs typeface="Arial" panose="020B0604020202020204" pitchFamily="34" charset="0"/>
                        </a:rPr>
                        <a:t>Home</a:t>
                      </a:r>
                      <a:r>
                        <a:rPr lang="en-US" sz="2400" baseline="0" noProof="0" dirty="0">
                          <a:solidFill>
                            <a:srgbClr val="D9D9D9"/>
                          </a:solidFill>
                          <a:latin typeface="Arial" panose="020B0604020202020204" pitchFamily="34" charset="0"/>
                          <a:cs typeface="Arial" panose="020B0604020202020204" pitchFamily="34" charset="0"/>
                        </a:rPr>
                        <a:t> tab (top of the screen) and then click on the </a:t>
                      </a:r>
                      <a:r>
                        <a:rPr lang="en-US" sz="2400" b="1" baseline="0" noProof="0" dirty="0">
                          <a:solidFill>
                            <a:srgbClr val="D9D9D9"/>
                          </a:solidFill>
                          <a:latin typeface="Arial" panose="020B0604020202020204" pitchFamily="34" charset="0"/>
                          <a:cs typeface="Arial" panose="020B0604020202020204" pitchFamily="34" charset="0"/>
                        </a:rPr>
                        <a:t>Layout</a:t>
                      </a:r>
                      <a:r>
                        <a:rPr lang="en-US" sz="2400" baseline="0" noProof="0" dirty="0">
                          <a:solidFill>
                            <a:srgbClr val="D9D9D9"/>
                          </a:solidFill>
                          <a:latin typeface="Arial" panose="020B0604020202020204" pitchFamily="34" charset="0"/>
                          <a:cs typeface="Arial" panose="020B0604020202020204" pitchFamily="34" charset="0"/>
                        </a:rPr>
                        <a:t> button below to see the available layouts. Choose the </a:t>
                      </a:r>
                      <a:r>
                        <a:rPr lang="en-US" sz="2400" b="1" baseline="0" noProof="0" dirty="0">
                          <a:solidFill>
                            <a:srgbClr val="D9D9D9"/>
                          </a:solidFill>
                          <a:latin typeface="Arial" panose="020B0604020202020204" pitchFamily="34" charset="0"/>
                          <a:cs typeface="Arial" panose="020B0604020202020204" pitchFamily="34" charset="0"/>
                        </a:rPr>
                        <a:t>Without Guides </a:t>
                      </a:r>
                      <a:r>
                        <a:rPr lang="en-US" sz="2400" b="0" baseline="0" noProof="0" dirty="0">
                          <a:solidFill>
                            <a:srgbClr val="D9D9D9"/>
                          </a:solidFill>
                          <a:latin typeface="Arial" panose="020B0604020202020204" pitchFamily="34" charset="0"/>
                          <a:cs typeface="Arial" panose="020B0604020202020204" pitchFamily="34" charset="0"/>
                        </a:rPr>
                        <a:t>layout</a:t>
                      </a:r>
                      <a:r>
                        <a:rPr lang="en-US" sz="2400" baseline="0" noProof="0" dirty="0">
                          <a:solidFill>
                            <a:srgbClr val="D9D9D9"/>
                          </a:solidFill>
                          <a:latin typeface="Arial" panose="020B0604020202020204" pitchFamily="34" charset="0"/>
                          <a:cs typeface="Arial" panose="020B0604020202020204" pitchFamily="34" charset="0"/>
                        </a:rPr>
                        <a:t>.</a:t>
                      </a: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5"/>
                  </a:ext>
                </a:extLst>
              </a:tr>
              <a:tr h="2888327">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hMerge="1">
                  <a:txBody>
                    <a:bodyPr/>
                    <a:lstStyle/>
                    <a:p>
                      <a:endParaRPr lang="en-US"/>
                    </a:p>
                  </a:txBody>
                  <a:tcPr/>
                </a:tc>
                <a:tc vMerge="1">
                  <a:txBody>
                    <a:bodyPr/>
                    <a:lstStyle/>
                    <a:p>
                      <a:endParaRPr lang="en-US"/>
                    </a:p>
                  </a:txBody>
                  <a:tcPr/>
                </a:tc>
                <a:extLst>
                  <a:ext uri="{0D108BD9-81ED-4DB2-BD59-A6C34878D82A}">
                    <a16:rowId xmlns:a16="http://schemas.microsoft.com/office/drawing/2014/main" val="1766341567"/>
                  </a:ext>
                </a:extLst>
              </a:tr>
              <a:tr h="3781426">
                <a:tc gridSpan="2">
                  <a:txBody>
                    <a:bodyPr/>
                    <a:lstStyle/>
                    <a:p>
                      <a:r>
                        <a:rPr lang="en-US" sz="2800" b="1" dirty="0">
                          <a:solidFill>
                            <a:srgbClr val="FFC000"/>
                          </a:solidFill>
                          <a:latin typeface="Arial" panose="020B0604020202020204" pitchFamily="34" charset="0"/>
                          <a:cs typeface="Arial" panose="020B0604020202020204" pitchFamily="34" charset="0"/>
                        </a:rPr>
                        <a:t>How to</a:t>
                      </a:r>
                      <a:r>
                        <a:rPr lang="en-US" sz="2800" b="1" baseline="0" dirty="0">
                          <a:solidFill>
                            <a:srgbClr val="FFC000"/>
                          </a:solidFill>
                          <a:latin typeface="Arial" panose="020B0604020202020204" pitchFamily="34" charset="0"/>
                          <a:cs typeface="Arial" panose="020B0604020202020204" pitchFamily="34" charset="0"/>
                        </a:rPr>
                        <a:t> preview your poster prior to printing</a:t>
                      </a:r>
                      <a:endParaRPr lang="en-US" sz="2800" b="1" dirty="0">
                        <a:solidFill>
                          <a:srgbClr val="FFC000"/>
                        </a:solidFill>
                        <a:latin typeface="Arial" panose="020B0604020202020204" pitchFamily="34" charset="0"/>
                        <a:cs typeface="Arial" panose="020B0604020202020204" pitchFamily="34" charset="0"/>
                      </a:endParaRPr>
                    </a:p>
                    <a:p>
                      <a:r>
                        <a:rPr lang="en-US" sz="2400" dirty="0">
                          <a:solidFill>
                            <a:srgbClr val="D9D9D9"/>
                          </a:solidFill>
                          <a:latin typeface="Arial" panose="020B0604020202020204" pitchFamily="34" charset="0"/>
                          <a:cs typeface="Arial" panose="020B0604020202020204" pitchFamily="34" charset="0"/>
                        </a:rPr>
                        <a:t>You can preview your poster at any time by pressing the </a:t>
                      </a:r>
                      <a:r>
                        <a:rPr lang="en-US" sz="2400" dirty="0">
                          <a:solidFill>
                            <a:srgbClr val="FFC000"/>
                          </a:solidFill>
                          <a:latin typeface="Arial" panose="020B0604020202020204" pitchFamily="34" charset="0"/>
                          <a:cs typeface="Arial" panose="020B0604020202020204" pitchFamily="34" charset="0"/>
                        </a:rPr>
                        <a:t>F5 key</a:t>
                      </a:r>
                      <a:r>
                        <a:rPr lang="en-US" sz="2400" dirty="0">
                          <a:solidFill>
                            <a:srgbClr val="D9D9D9"/>
                          </a:solidFill>
                          <a:latin typeface="Arial" panose="020B0604020202020204" pitchFamily="34" charset="0"/>
                          <a:cs typeface="Arial" panose="020B0604020202020204" pitchFamily="34" charset="0"/>
                        </a:rPr>
                        <a:t> on your keyboard. You will see on the screen what's on your poster and how it should look when printed. Press the </a:t>
                      </a:r>
                      <a:r>
                        <a:rPr lang="en-US" sz="2400" dirty="0">
                          <a:solidFill>
                            <a:srgbClr val="FFC000"/>
                          </a:solidFill>
                          <a:latin typeface="Arial" panose="020B0604020202020204" pitchFamily="34" charset="0"/>
                          <a:cs typeface="Arial" panose="020B0604020202020204" pitchFamily="34" charset="0"/>
                        </a:rPr>
                        <a:t>ESC key </a:t>
                      </a:r>
                      <a:r>
                        <a:rPr lang="en-US" sz="2400" dirty="0">
                          <a:solidFill>
                            <a:srgbClr val="D9D9D9"/>
                          </a:solidFill>
                          <a:latin typeface="Arial" panose="020B0604020202020204" pitchFamily="34" charset="0"/>
                          <a:cs typeface="Arial" panose="020B0604020202020204" pitchFamily="34" charset="0"/>
                        </a:rPr>
                        <a:t>to exit Preview.</a:t>
                      </a:r>
                    </a:p>
                  </a:txBody>
                  <a:tcPr marL="182880" marT="137160">
                    <a:solidFill>
                      <a:srgbClr val="010101"/>
                    </a:solidFill>
                  </a:tcPr>
                </a:tc>
                <a:tc hMerge="1">
                  <a:txBody>
                    <a:bodyPr/>
                    <a:lstStyle/>
                    <a:p>
                      <a:endParaRPr lang="en-US"/>
                    </a:p>
                  </a:txBody>
                  <a:tcPr/>
                </a:tc>
                <a:tc>
                  <a:txBody>
                    <a:bodyPr/>
                    <a:lstStyle/>
                    <a:p>
                      <a:pPr algn="ctr"/>
                      <a:r>
                        <a:rPr lang="en-US" sz="11500" b="1" dirty="0">
                          <a:solidFill>
                            <a:srgbClr val="D9D9D9"/>
                          </a:solidFill>
                          <a:latin typeface="Arial" panose="020B0604020202020204" pitchFamily="34" charset="0"/>
                          <a:cs typeface="Arial" panose="020B0604020202020204" pitchFamily="34" charset="0"/>
                        </a:rPr>
                        <a:t>F5</a:t>
                      </a:r>
                      <a:r>
                        <a:rPr lang="en-US" sz="2400" baseline="0" dirty="0">
                          <a:solidFill>
                            <a:srgbClr val="D9D9D9"/>
                          </a:solidFill>
                          <a:latin typeface="Arial" panose="020B0604020202020204" pitchFamily="34" charset="0"/>
                          <a:cs typeface="Arial" panose="020B0604020202020204" pitchFamily="34" charset="0"/>
                        </a:rPr>
                        <a:t> </a:t>
                      </a:r>
                      <a:endParaRPr lang="en-US" dirty="0"/>
                    </a:p>
                  </a:txBody>
                  <a:tcPr marL="182880" marT="137160" anchor="ctr">
                    <a:solidFill>
                      <a:schemeClr val="tx1">
                        <a:lumMod val="95000"/>
                        <a:lumOff val="5000"/>
                      </a:schemeClr>
                    </a:solidFill>
                  </a:tcPr>
                </a:tc>
                <a:extLst>
                  <a:ext uri="{0D108BD9-81ED-4DB2-BD59-A6C34878D82A}">
                    <a16:rowId xmlns:a16="http://schemas.microsoft.com/office/drawing/2014/main" val="10006"/>
                  </a:ext>
                </a:extLst>
              </a:tr>
              <a:tr h="5674009">
                <a:tc gridSpan="3">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a:cs typeface="Arial"/>
                        </a:rPr>
                        <a:t>How to 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When you are ready to have your poster printed go online to </a:t>
                      </a:r>
                      <a:r>
                        <a:rPr lang="en-US" sz="2400" noProof="0" dirty="0" err="1">
                          <a:solidFill>
                            <a:srgbClr val="FFC000"/>
                          </a:solidFill>
                          <a:latin typeface="Arial"/>
                          <a:cs typeface="Arial"/>
                        </a:rPr>
                        <a:t>PosterPresentations.com</a:t>
                      </a:r>
                      <a:r>
                        <a:rPr lang="en-US" sz="2400" noProof="0" dirty="0">
                          <a:solidFill>
                            <a:srgbClr val="D9D9D9"/>
                          </a:solidFill>
                          <a:latin typeface="Arial"/>
                          <a:cs typeface="Arial"/>
                        </a:rPr>
                        <a:t> and click on the "</a:t>
                      </a:r>
                      <a:r>
                        <a:rPr lang="en-US" sz="2400" noProof="0" dirty="0">
                          <a:solidFill>
                            <a:srgbClr val="FFC000"/>
                          </a:solidFill>
                          <a:latin typeface="Arial"/>
                          <a:cs typeface="Arial"/>
                        </a:rPr>
                        <a:t>Order Your Poster</a:t>
                      </a:r>
                      <a:r>
                        <a:rPr lang="en-US" sz="2400" noProof="0" dirty="0">
                          <a:solidFill>
                            <a:srgbClr val="D9D9D9"/>
                          </a:solidFill>
                          <a:latin typeface="Arial"/>
                          <a:cs typeface="Arial"/>
                        </a:rPr>
                        <a:t>" button. You can have your poster printed on professional papers, fabric for easy traveling and a variety of other materials. </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If you submit a PowerPoint document, you will be receiving a PDF proof for your approval prior to printing. If your order is placed and paid for before noon (Pacific time) Monday-Friday, your order will ship out that same day. FedEx Next day, Second day, Third day, and Free Ground services are offered. </a:t>
                      </a:r>
                    </a:p>
                    <a:p>
                      <a:pPr marL="0" marR="0" lvl="0" indent="0" algn="l" defTabSz="114300" rtl="0" eaLnBrk="1" fontAlgn="auto" latinLnBrk="0" hangingPunct="1">
                        <a:lnSpc>
                          <a:spcPct val="100000"/>
                        </a:lnSpc>
                        <a:spcBef>
                          <a:spcPts val="0"/>
                        </a:spcBef>
                        <a:spcAft>
                          <a:spcPts val="0"/>
                        </a:spcAft>
                        <a:buClrTx/>
                        <a:buSzTx/>
                        <a:buFontTx/>
                        <a:buNone/>
                        <a:tabLst/>
                        <a:defRPr/>
                      </a:pPr>
                      <a:br>
                        <a:rPr lang="en-US" sz="2400" noProof="0" dirty="0">
                          <a:solidFill>
                            <a:srgbClr val="D9D9D9"/>
                          </a:solidFill>
                          <a:latin typeface="Arial"/>
                          <a:cs typeface="Arial"/>
                        </a:rPr>
                      </a:br>
                      <a:r>
                        <a:rPr lang="en-US" sz="2400" noProof="0" dirty="0">
                          <a:solidFill>
                            <a:srgbClr val="D9D9D9"/>
                          </a:solidFill>
                          <a:latin typeface="Arial"/>
                          <a:cs typeface="Arial"/>
                        </a:rPr>
                        <a:t>Go to </a:t>
                      </a:r>
                      <a:r>
                        <a:rPr lang="en-US" sz="2400" noProof="0" dirty="0" err="1">
                          <a:solidFill>
                            <a:srgbClr val="FFC000"/>
                          </a:solidFill>
                          <a:latin typeface="Arial"/>
                          <a:cs typeface="Arial"/>
                        </a:rPr>
                        <a:t>PosterPresentations.com</a:t>
                      </a:r>
                      <a:r>
                        <a:rPr lang="en-US" sz="2400" noProof="0" dirty="0">
                          <a:solidFill>
                            <a:srgbClr val="D9D9D9"/>
                          </a:solidFill>
                          <a:latin typeface="Arial"/>
                          <a:cs typeface="Arial"/>
                        </a:rPr>
                        <a:t> for more information.</a:t>
                      </a:r>
                    </a:p>
                  </a:txBody>
                  <a:tcPr marL="182880" marT="137160">
                    <a:solidFill>
                      <a:srgbClr val="01010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r h="1354778">
                <a:tc gridSpan="3">
                  <a:txBody>
                    <a:bodyPr/>
                    <a:lstStyle/>
                    <a:p>
                      <a:endParaRPr lang="en-US" sz="2400" dirty="0">
                        <a:solidFill>
                          <a:srgbClr val="1F3A4E"/>
                        </a:solidFill>
                      </a:endParaRPr>
                    </a:p>
                  </a:txBody>
                  <a:tcPr marL="182880" marT="137160">
                    <a:blipFill dpi="0" rotWithShape="1">
                      <a:blip r:embed="rId11">
                        <a:extLst>
                          <a:ext uri="{28A0092B-C50C-407E-A947-70E740481C1C}">
                            <a14:useLocalDpi xmlns:a14="http://schemas.microsoft.com/office/drawing/2010/main" val="0"/>
                          </a:ext>
                        </a:extLst>
                      </a:blip>
                      <a:srcRect/>
                      <a:stretch>
                        <a:fillRect/>
                      </a:stretch>
                    </a:blip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8"/>
                  </a:ext>
                </a:extLst>
              </a:tr>
              <a:tr h="3212204">
                <a:tc>
                  <a:txBody>
                    <a:bodyPr/>
                    <a:lstStyle/>
                    <a:p>
                      <a:pPr>
                        <a:lnSpc>
                          <a:spcPts val="2600"/>
                        </a:lnSpc>
                      </a:pPr>
                      <a:r>
                        <a:rPr lang="en-US" sz="2000" dirty="0">
                          <a:solidFill>
                            <a:schemeClr val="bg1">
                              <a:lumMod val="85000"/>
                            </a:schemeClr>
                          </a:solidFill>
                          <a:latin typeface="Arial"/>
                          <a:cs typeface="Arial"/>
                        </a:rPr>
                        <a:t>© 2019</a:t>
                      </a:r>
                      <a:r>
                        <a:rPr lang="en-US" sz="2000" baseline="0" dirty="0">
                          <a:solidFill>
                            <a:schemeClr val="bg1">
                              <a:lumMod val="85000"/>
                            </a:schemeClr>
                          </a:solidFill>
                          <a:latin typeface="Arial"/>
                          <a:cs typeface="Arial"/>
                        </a:rPr>
                        <a:t> </a:t>
                      </a:r>
                      <a:r>
                        <a:rPr lang="en-US" sz="2000" dirty="0" err="1">
                          <a:solidFill>
                            <a:schemeClr val="bg1">
                              <a:lumMod val="85000"/>
                            </a:schemeClr>
                          </a:solidFill>
                          <a:latin typeface="Arial"/>
                          <a:cs typeface="Arial"/>
                        </a:rPr>
                        <a:t>PosterPresentations.com</a:t>
                      </a:r>
                      <a:br>
                        <a:rPr lang="en-US" sz="2000" dirty="0">
                          <a:solidFill>
                            <a:schemeClr val="bg1">
                              <a:lumMod val="85000"/>
                            </a:schemeClr>
                          </a:solidFill>
                          <a:latin typeface="Arial"/>
                          <a:cs typeface="Arial"/>
                        </a:rPr>
                      </a:br>
                      <a:r>
                        <a:rPr lang="en-US" sz="2000" dirty="0">
                          <a:solidFill>
                            <a:schemeClr val="bg1">
                              <a:lumMod val="85000"/>
                            </a:schemeClr>
                          </a:solidFill>
                          <a:latin typeface="Arial"/>
                          <a:cs typeface="Arial"/>
                        </a:rPr>
                        <a:t>2117 Fourth Street ,</a:t>
                      </a:r>
                      <a:r>
                        <a:rPr lang="en-US" sz="2000" baseline="0" dirty="0">
                          <a:solidFill>
                            <a:schemeClr val="bg1">
                              <a:lumMod val="85000"/>
                            </a:schemeClr>
                          </a:solidFill>
                          <a:latin typeface="Arial"/>
                          <a:cs typeface="Arial"/>
                        </a:rPr>
                        <a:t> STE C        </a:t>
                      </a:r>
                    </a:p>
                    <a:p>
                      <a:pPr>
                        <a:lnSpc>
                          <a:spcPts val="2600"/>
                        </a:lnSpc>
                      </a:pPr>
                      <a:r>
                        <a:rPr lang="en-US" sz="2000" baseline="0" dirty="0">
                          <a:solidFill>
                            <a:schemeClr val="bg1">
                              <a:lumMod val="85000"/>
                            </a:schemeClr>
                          </a:solidFill>
                          <a:latin typeface="Arial"/>
                          <a:cs typeface="Arial"/>
                        </a:rPr>
                        <a:t>Berkeley CA 94710 USA</a:t>
                      </a:r>
                      <a:endParaRPr lang="en-US" sz="2000" dirty="0">
                        <a:solidFill>
                          <a:schemeClr val="bg1">
                            <a:lumMod val="85000"/>
                          </a:schemeClr>
                        </a:solidFill>
                        <a:latin typeface="Arial"/>
                        <a:cs typeface="Arial"/>
                      </a:endParaRPr>
                    </a:p>
                  </a:txBody>
                  <a:tcPr marL="182880" marT="137160">
                    <a:solidFill>
                      <a:srgbClr val="010101"/>
                    </a:solidFill>
                  </a:tcPr>
                </a:tc>
                <a:tc gridSpan="2">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2400" b="1" dirty="0">
                          <a:solidFill>
                            <a:srgbClr val="D0D0D0"/>
                          </a:solidFill>
                          <a:latin typeface="Arial"/>
                          <a:cs typeface="Arial"/>
                        </a:rPr>
                        <a:t>For complete tutorials</a:t>
                      </a:r>
                      <a:r>
                        <a:rPr lang="en-US" sz="2400" b="1" baseline="0" dirty="0">
                          <a:solidFill>
                            <a:srgbClr val="D0D0D0"/>
                          </a:solidFill>
                          <a:latin typeface="Arial"/>
                          <a:cs typeface="Arial"/>
                        </a:rPr>
                        <a:t> visit:</a:t>
                      </a:r>
                    </a:p>
                    <a:p>
                      <a:pPr marL="0" marR="0" indent="0" algn="l" defTabSz="4388900" rtl="0" eaLnBrk="1" fontAlgn="auto" latinLnBrk="0" hangingPunct="1">
                        <a:lnSpc>
                          <a:spcPct val="100000"/>
                        </a:lnSpc>
                        <a:spcBef>
                          <a:spcPts val="0"/>
                        </a:spcBef>
                        <a:spcAft>
                          <a:spcPts val="0"/>
                        </a:spcAft>
                        <a:buClrTx/>
                        <a:buSzTx/>
                        <a:buFontTx/>
                        <a:buNone/>
                        <a:tabLst/>
                        <a:defRPr/>
                      </a:pPr>
                      <a:r>
                        <a:rPr lang="en-US" sz="1800" b="1" dirty="0">
                          <a:solidFill>
                            <a:srgbClr val="FFC000"/>
                          </a:solidFill>
                          <a:latin typeface="Arial"/>
                          <a:cs typeface="Arial"/>
                        </a:rPr>
                        <a:t>https://</a:t>
                      </a:r>
                      <a:r>
                        <a:rPr lang="en-US" sz="1800" b="1" dirty="0" err="1">
                          <a:solidFill>
                            <a:srgbClr val="FFC000"/>
                          </a:solidFill>
                          <a:latin typeface="Arial"/>
                          <a:cs typeface="Arial"/>
                        </a:rPr>
                        <a:t>www.posterpresentations.com</a:t>
                      </a:r>
                      <a:r>
                        <a:rPr lang="en-US" sz="1800" b="1" dirty="0">
                          <a:solidFill>
                            <a:srgbClr val="FFC000"/>
                          </a:solidFill>
                          <a:latin typeface="Arial"/>
                          <a:cs typeface="Arial"/>
                        </a:rPr>
                        <a:t>/</a:t>
                      </a:r>
                      <a:r>
                        <a:rPr lang="en-US" sz="1800" b="1" dirty="0" err="1">
                          <a:solidFill>
                            <a:srgbClr val="FFC000"/>
                          </a:solidFill>
                          <a:latin typeface="Arial"/>
                          <a:cs typeface="Arial"/>
                        </a:rPr>
                        <a:t>helpdesk.html</a:t>
                      </a:r>
                      <a:endParaRPr lang="en-US" sz="1800" dirty="0">
                        <a:solidFill>
                          <a:schemeClr val="bg1">
                            <a:lumMod val="85000"/>
                          </a:schemeClr>
                        </a:solidFill>
                        <a:latin typeface="Arial"/>
                        <a:cs typeface="Arial"/>
                      </a:endParaRPr>
                    </a:p>
                  </a:txBody>
                  <a:tcPr marL="182880" marT="137160">
                    <a:solidFill>
                      <a:srgbClr val="010101"/>
                    </a:solidFill>
                  </a:tcPr>
                </a:tc>
                <a:tc hMerge="1">
                  <a:txBody>
                    <a:bodyPr/>
                    <a:lstStyle/>
                    <a:p>
                      <a:endParaRPr lang="en-US"/>
                    </a:p>
                  </a:txBody>
                  <a:tcPr/>
                </a:tc>
                <a:extLst>
                  <a:ext uri="{0D108BD9-81ED-4DB2-BD59-A6C34878D82A}">
                    <a16:rowId xmlns:a16="http://schemas.microsoft.com/office/drawing/2014/main" val="10009"/>
                  </a:ext>
                </a:extLst>
              </a:tr>
            </a:tbl>
          </a:graphicData>
        </a:graphic>
      </p:graphicFrame>
      <p:grpSp>
        <p:nvGrpSpPr>
          <p:cNvPr id="24" name="Group 23">
            <a:extLst>
              <a:ext uri="{FF2B5EF4-FFF2-40B4-BE49-F238E27FC236}">
                <a16:creationId xmlns:a16="http://schemas.microsoft.com/office/drawing/2014/main" id="{B1E7C499-DC71-C947-A6B6-EB19BA774C6A}"/>
              </a:ext>
            </a:extLst>
          </p:cNvPr>
          <p:cNvGrpSpPr/>
          <p:nvPr userDrawn="1"/>
        </p:nvGrpSpPr>
        <p:grpSpPr>
          <a:xfrm>
            <a:off x="-43304" y="11286"/>
            <a:ext cx="43905392" cy="4120075"/>
            <a:chOff x="-43304" y="11286"/>
            <a:chExt cx="43905392" cy="4120075"/>
          </a:xfrm>
        </p:grpSpPr>
        <p:sp>
          <p:nvSpPr>
            <p:cNvPr id="25" name="Rectangle 24">
              <a:extLst>
                <a:ext uri="{FF2B5EF4-FFF2-40B4-BE49-F238E27FC236}">
                  <a16:creationId xmlns:a16="http://schemas.microsoft.com/office/drawing/2014/main" id="{6943A4C9-462C-4248-AA91-7B6B4581B716}"/>
                </a:ext>
              </a:extLst>
            </p:cNvPr>
            <p:cNvSpPr/>
            <p:nvPr userDrawn="1"/>
          </p:nvSpPr>
          <p:spPr>
            <a:xfrm>
              <a:off x="-1" y="1106328"/>
              <a:ext cx="43854834" cy="3025033"/>
            </a:xfrm>
            <a:prstGeom prst="rect">
              <a:avLst/>
            </a:prstGeom>
            <a:gradFill flip="none" rotWithShape="1">
              <a:gsLst>
                <a:gs pos="0">
                  <a:schemeClr val="accent6"/>
                </a:gs>
                <a:gs pos="100000">
                  <a:schemeClr val="accent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765D9DA6-06BB-E34C-908B-960C1E52E1C3}"/>
                </a:ext>
              </a:extLst>
            </p:cNvPr>
            <p:cNvGrpSpPr/>
            <p:nvPr userDrawn="1"/>
          </p:nvGrpSpPr>
          <p:grpSpPr>
            <a:xfrm>
              <a:off x="-43304" y="11286"/>
              <a:ext cx="43905392" cy="4036528"/>
              <a:chOff x="-14192" y="1382"/>
              <a:chExt cx="27451941" cy="4572641"/>
            </a:xfrm>
          </p:grpSpPr>
          <p:sp>
            <p:nvSpPr>
              <p:cNvPr id="27" name="Rectangle 16">
                <a:extLst>
                  <a:ext uri="{FF2B5EF4-FFF2-40B4-BE49-F238E27FC236}">
                    <a16:creationId xmlns:a16="http://schemas.microsoft.com/office/drawing/2014/main" id="{EC8A9FF7-CCDD-0F43-A972-ADC3A60A8878}"/>
                  </a:ext>
                </a:extLst>
              </p:cNvPr>
              <p:cNvSpPr/>
              <p:nvPr userDrawn="1"/>
            </p:nvSpPr>
            <p:spPr>
              <a:xfrm>
                <a:off x="4001" y="707797"/>
                <a:ext cx="27429212" cy="3866226"/>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16">
                <a:extLst>
                  <a:ext uri="{FF2B5EF4-FFF2-40B4-BE49-F238E27FC236}">
                    <a16:creationId xmlns:a16="http://schemas.microsoft.com/office/drawing/2014/main" id="{2B58685C-5C24-BB42-BBEC-9D0F1A445A14}"/>
                  </a:ext>
                </a:extLst>
              </p:cNvPr>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15">
                <a:extLst>
                  <a:ext uri="{FF2B5EF4-FFF2-40B4-BE49-F238E27FC236}">
                    <a16:creationId xmlns:a16="http://schemas.microsoft.com/office/drawing/2014/main" id="{DDBC536C-5EEE-AF48-B458-69E40A47597E}"/>
                  </a:ext>
                </a:extLst>
              </p:cNvPr>
              <p:cNvSpPr/>
              <p:nvPr userDrawn="1"/>
            </p:nvSpPr>
            <p:spPr>
              <a:xfrm>
                <a:off x="-14192" y="1382"/>
                <a:ext cx="27451941" cy="4570665"/>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a:noFill/>
                  </a:ln>
                  <a:solidFill>
                    <a:schemeClr val="accent1"/>
                  </a:solidFill>
                </a:endParaRPr>
              </a:p>
            </p:txBody>
          </p:sp>
        </p:grpSp>
      </p:grpSp>
    </p:spTree>
  </p:cSld>
  <p:clrMap bg1="lt1" tx1="dk1" bg2="lt2" tx2="dk2" accent1="accent1" accent2="accent2" accent3="accent3" accent4="accent4" accent5="accent5" accent6="accent6" hlink="hlink" folHlink="folHlink"/>
  <p:sldLayoutIdLst>
    <p:sldLayoutId id="2147483658" r:id="rId1"/>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904"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7" name="Rounded Rectangle 36"/>
          <p:cNvSpPr/>
          <p:nvPr userDrawn="1"/>
        </p:nvSpPr>
        <p:spPr>
          <a:xfrm>
            <a:off x="483426" y="4691266"/>
            <a:ext cx="10058400" cy="26518273"/>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p:cNvSpPr/>
          <p:nvPr userDrawn="1"/>
        </p:nvSpPr>
        <p:spPr>
          <a:xfrm>
            <a:off x="33320262" y="4691266"/>
            <a:ext cx="10058400" cy="26518273"/>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ounded Rectangle 38"/>
          <p:cNvSpPr/>
          <p:nvPr userDrawn="1"/>
        </p:nvSpPr>
        <p:spPr>
          <a:xfrm>
            <a:off x="11442847" y="4691266"/>
            <a:ext cx="20978625" cy="26518273"/>
          </a:xfrm>
          <a:prstGeom prst="roundRect">
            <a:avLst>
              <a:gd name="adj" fmla="val 957"/>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4" name="Group 73"/>
          <p:cNvGrpSpPr/>
          <p:nvPr userDrawn="1"/>
        </p:nvGrpSpPr>
        <p:grpSpPr>
          <a:xfrm rot="10800000">
            <a:off x="-36600" y="31404884"/>
            <a:ext cx="43927800" cy="1502229"/>
            <a:chOff x="-14192" y="1382"/>
            <a:chExt cx="27451941" cy="4572641"/>
          </a:xfrm>
        </p:grpSpPr>
        <p:sp>
          <p:nvSpPr>
            <p:cNvPr id="75" name="Rectangle 16"/>
            <p:cNvSpPr/>
            <p:nvPr userDrawn="1"/>
          </p:nvSpPr>
          <p:spPr>
            <a:xfrm>
              <a:off x="4001" y="707796"/>
              <a:ext cx="27429212" cy="3866227"/>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0" name="Rectangle 16"/>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Rectangle 15"/>
            <p:cNvSpPr/>
            <p:nvPr userDrawn="1"/>
          </p:nvSpPr>
          <p:spPr>
            <a:xfrm>
              <a:off x="-14192" y="1382"/>
              <a:ext cx="27451941" cy="4570666"/>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a:noFill/>
                </a:ln>
                <a:solidFill>
                  <a:schemeClr val="accent1"/>
                </a:solidFill>
              </a:endParaRPr>
            </a:p>
          </p:txBody>
        </p:sp>
      </p:grpSp>
      <p:sp>
        <p:nvSpPr>
          <p:cNvPr id="78" name="Text Box 14"/>
          <p:cNvSpPr txBox="1">
            <a:spLocks noChangeArrowheads="1"/>
          </p:cNvSpPr>
          <p:nvPr userDrawn="1"/>
        </p:nvSpPr>
        <p:spPr bwMode="auto">
          <a:xfrm>
            <a:off x="1003118" y="32156325"/>
            <a:ext cx="3786383" cy="329308"/>
          </a:xfrm>
          <a:prstGeom prst="rect">
            <a:avLst/>
          </a:prstGeom>
          <a:noFill/>
          <a:ln w="9525">
            <a:noFill/>
            <a:miter lim="800000"/>
            <a:headEnd/>
            <a:tailEnd/>
          </a:ln>
          <a:effectLst/>
        </p:spPr>
        <p:txBody>
          <a:bodyPr wrap="square" lIns="78297" tIns="39141" rIns="78297" bIns="39141">
            <a:spAutoFit/>
          </a:bodyPr>
          <a:lstStyle/>
          <a:p>
            <a:pPr eaLnBrk="0" hangingPunct="0">
              <a:lnSpc>
                <a:spcPct val="65000"/>
              </a:lnSpc>
              <a:spcBef>
                <a:spcPct val="50000"/>
              </a:spcBef>
              <a:defRPr/>
            </a:pPr>
            <a:r>
              <a:rPr lang="en-US" sz="600" b="1" dirty="0">
                <a:solidFill>
                  <a:schemeClr val="bg1">
                    <a:lumMod val="75000"/>
                  </a:schemeClr>
                </a:solidFill>
                <a:latin typeface="Arial" charset="0"/>
              </a:rPr>
              <a:t>RESEARCH POSTER PRESENTATION DESIGN © 2019</a:t>
            </a:r>
          </a:p>
          <a:p>
            <a:pPr eaLnBrk="0" hangingPunct="0">
              <a:lnSpc>
                <a:spcPct val="65000"/>
              </a:lnSpc>
              <a:spcBef>
                <a:spcPct val="50000"/>
              </a:spcBef>
              <a:defRPr/>
            </a:pPr>
            <a:r>
              <a:rPr lang="en-US" sz="1050" b="1" dirty="0">
                <a:solidFill>
                  <a:schemeClr val="bg1">
                    <a:lumMod val="75000"/>
                  </a:schemeClr>
                </a:solidFill>
                <a:latin typeface="Arial" charset="0"/>
              </a:rPr>
              <a:t>www.PosterPresentations.com</a:t>
            </a:r>
          </a:p>
        </p:txBody>
      </p:sp>
      <p:graphicFrame>
        <p:nvGraphicFramePr>
          <p:cNvPr id="79" name="Table 78">
            <a:extLst>
              <a:ext uri="{FF2B5EF4-FFF2-40B4-BE49-F238E27FC236}">
                <a16:creationId xmlns:a16="http://schemas.microsoft.com/office/drawing/2014/main" id="{95944D7C-C179-0F4A-B420-E9093CD11D4C}"/>
              </a:ext>
            </a:extLst>
          </p:cNvPr>
          <p:cNvGraphicFramePr>
            <a:graphicFrameLocks noGrp="1"/>
          </p:cNvGraphicFramePr>
          <p:nvPr userDrawn="1">
            <p:extLst>
              <p:ext uri="{D42A27DB-BD31-4B8C-83A1-F6EECF244321}">
                <p14:modId xmlns:p14="http://schemas.microsoft.com/office/powerpoint/2010/main" val="2677946538"/>
              </p:ext>
            </p:extLst>
          </p:nvPr>
        </p:nvGraphicFramePr>
        <p:xfrm>
          <a:off x="-10611120" y="14098"/>
          <a:ext cx="9776869" cy="32679220"/>
        </p:xfrm>
        <a:graphic>
          <a:graphicData uri="http://schemas.openxmlformats.org/drawingml/2006/table">
            <a:tbl>
              <a:tblPr firstRow="1" bandRow="1">
                <a:tableStyleId>{5C22544A-7EE6-4342-B048-85BDC9FD1C3A}</a:tableStyleId>
              </a:tblPr>
              <a:tblGrid>
                <a:gridCol w="4192245">
                  <a:extLst>
                    <a:ext uri="{9D8B030D-6E8A-4147-A177-3AD203B41FA5}">
                      <a16:colId xmlns:a16="http://schemas.microsoft.com/office/drawing/2014/main" val="20000"/>
                    </a:ext>
                  </a:extLst>
                </a:gridCol>
                <a:gridCol w="5584624">
                  <a:extLst>
                    <a:ext uri="{9D8B030D-6E8A-4147-A177-3AD203B41FA5}">
                      <a16:colId xmlns:a16="http://schemas.microsoft.com/office/drawing/2014/main" val="20001"/>
                    </a:ext>
                  </a:extLst>
                </a:gridCol>
              </a:tblGrid>
              <a:tr h="1329113">
                <a:tc gridSpan="2">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3600" b="0" spc="600" dirty="0">
                          <a:solidFill>
                            <a:srgbClr val="1F3A4E"/>
                          </a:solidFill>
                          <a:latin typeface="Arial Black" panose="020B0A04020102020204" pitchFamily="34" charset="0"/>
                        </a:rPr>
                        <a:t>QUICK START GUIDE</a:t>
                      </a:r>
                      <a:br>
                        <a:rPr lang="en-US" sz="3600" b="0" spc="600" dirty="0">
                          <a:solidFill>
                            <a:srgbClr val="1F3A4E"/>
                          </a:solidFill>
                          <a:latin typeface="Arial Black" panose="020B0A04020102020204" pitchFamily="34" charset="0"/>
                        </a:rPr>
                      </a:br>
                      <a:r>
                        <a:rPr lang="en-US" sz="2800" b="1" spc="0" dirty="0">
                          <a:solidFill>
                            <a:srgbClr val="FF0000"/>
                          </a:solidFill>
                          <a:latin typeface="Trebuchet MS" pitchFamily="34" charset="0"/>
                        </a:rPr>
                        <a:t>(THIS SIDEBAR WILL NOT PRINT)</a:t>
                      </a:r>
                      <a:endParaRPr lang="en-US" sz="3600" b="1" spc="600" dirty="0">
                        <a:solidFill>
                          <a:schemeClr val="bg1"/>
                        </a:solidFill>
                        <a:latin typeface="Trebuchet MS" pitchFamily="34" charset="0"/>
                      </a:endParaRPr>
                    </a:p>
                  </a:txBody>
                  <a:tcPr marL="182880" marT="137160">
                    <a:solidFill>
                      <a:srgbClr val="FFC000"/>
                    </a:solidFill>
                  </a:tcPr>
                </a:tc>
                <a:tc hMerge="1">
                  <a:txBody>
                    <a:bodyPr/>
                    <a:lstStyle/>
                    <a:p>
                      <a:endParaRPr lang="en-US" dirty="0"/>
                    </a:p>
                  </a:txBody>
                  <a:tcPr/>
                </a:tc>
                <a:extLst>
                  <a:ext uri="{0D108BD9-81ED-4DB2-BD59-A6C34878D82A}">
                    <a16:rowId xmlns:a16="http://schemas.microsoft.com/office/drawing/2014/main" val="10000"/>
                  </a:ext>
                </a:extLst>
              </a:tr>
              <a:tr h="4206624">
                <a:tc gridSpan="2">
                  <a:txBody>
                    <a:bodyPr/>
                    <a:lstStyle/>
                    <a:p>
                      <a:pPr defTabSz="3765639"/>
                      <a:r>
                        <a:rPr lang="en-US" sz="2000" i="0" dirty="0">
                          <a:solidFill>
                            <a:srgbClr val="D9D9D9"/>
                          </a:solidFill>
                          <a:latin typeface="Arial"/>
                          <a:cs typeface="Arial"/>
                        </a:rPr>
                        <a:t>This PowerPoint template produces a </a:t>
                      </a:r>
                      <a:r>
                        <a:rPr lang="en-US" sz="2000" i="0" dirty="0">
                          <a:solidFill>
                            <a:srgbClr val="FFC000"/>
                          </a:solidFill>
                          <a:latin typeface="Arial"/>
                          <a:cs typeface="Arial"/>
                        </a:rPr>
                        <a:t>36"x48" </a:t>
                      </a:r>
                      <a:r>
                        <a:rPr lang="en-US" sz="2000" i="0" dirty="0">
                          <a:solidFill>
                            <a:srgbClr val="D9D9D9"/>
                          </a:solidFill>
                          <a:latin typeface="Arial"/>
                          <a:cs typeface="Arial"/>
                        </a:rPr>
                        <a:t>presentation poster. You can use it to create your research poster by placing your title, subtitle, text, tables, charts and photos. </a:t>
                      </a:r>
                    </a:p>
                    <a:p>
                      <a:pPr defTabSz="3765639"/>
                      <a:endParaRPr lang="en-US" sz="2000" i="0" dirty="0">
                        <a:solidFill>
                          <a:srgbClr val="D9D9D9"/>
                        </a:solidFill>
                        <a:latin typeface="Arial"/>
                        <a:cs typeface="Arial"/>
                      </a:endParaRPr>
                    </a:p>
                    <a:p>
                      <a:pPr defTabSz="3765639"/>
                      <a:r>
                        <a:rPr lang="en-US" sz="2000" i="0" dirty="0">
                          <a:solidFill>
                            <a:srgbClr val="D9D9D9"/>
                          </a:solidFill>
                          <a:latin typeface="Arial"/>
                          <a:cs typeface="Arial"/>
                        </a:rPr>
                        <a:t>We provide a series of online tutorials that will guide you through the poster design process and answer your poster production questions. For complete template tutorials, go online to </a:t>
                      </a:r>
                      <a:r>
                        <a:rPr lang="en-US" sz="2000" i="0" dirty="0" err="1">
                          <a:solidFill>
                            <a:srgbClr val="FFC000"/>
                          </a:solidFill>
                          <a:latin typeface="Arial"/>
                          <a:cs typeface="Arial"/>
                        </a:rPr>
                        <a:t>PosterPresentations.com</a:t>
                      </a:r>
                      <a:r>
                        <a:rPr lang="en-US" sz="2000" i="0" dirty="0">
                          <a:solidFill>
                            <a:srgbClr val="D9D9D9"/>
                          </a:solidFill>
                          <a:latin typeface="Arial"/>
                          <a:cs typeface="Arial"/>
                        </a:rPr>
                        <a:t> and click on the  </a:t>
                      </a:r>
                      <a:r>
                        <a:rPr lang="en-US" sz="2000" i="0" dirty="0">
                          <a:solidFill>
                            <a:srgbClr val="FFC000"/>
                          </a:solidFill>
                          <a:latin typeface="Arial"/>
                          <a:cs typeface="Arial"/>
                        </a:rPr>
                        <a:t>HELP DESK</a:t>
                      </a:r>
                      <a:r>
                        <a:rPr lang="en-US" sz="2000" i="0" baseline="0" dirty="0">
                          <a:solidFill>
                            <a:srgbClr val="D9D9D9"/>
                          </a:solidFill>
                          <a:latin typeface="Arial"/>
                          <a:cs typeface="Arial"/>
                        </a:rPr>
                        <a:t> </a:t>
                      </a:r>
                      <a:r>
                        <a:rPr lang="en-US" sz="2000" i="0" dirty="0">
                          <a:solidFill>
                            <a:srgbClr val="D9D9D9"/>
                          </a:solidFill>
                          <a:latin typeface="Arial"/>
                          <a:cs typeface="Arial"/>
                        </a:rPr>
                        <a:t>tab.</a:t>
                      </a:r>
                    </a:p>
                    <a:p>
                      <a:pPr defTabSz="3765639"/>
                      <a:endParaRPr lang="en-US" sz="2000" i="0" dirty="0">
                        <a:solidFill>
                          <a:srgbClr val="D9D9D9"/>
                        </a:solidFill>
                        <a:latin typeface="Arial"/>
                        <a:cs typeface="Arial"/>
                      </a:endParaRPr>
                    </a:p>
                    <a:p>
                      <a:pPr defTabSz="3765639"/>
                      <a:r>
                        <a:rPr lang="en-US" sz="2000" i="0" dirty="0">
                          <a:solidFill>
                            <a:srgbClr val="D9D9D9"/>
                          </a:solidFill>
                          <a:latin typeface="Arial"/>
                          <a:cs typeface="Arial"/>
                        </a:rPr>
                        <a:t>To print your poster using our same-day professional printing service, go online to </a:t>
                      </a:r>
                      <a:r>
                        <a:rPr lang="en-US" sz="2000" i="0" dirty="0" err="1">
                          <a:solidFill>
                            <a:srgbClr val="FFC000"/>
                          </a:solidFill>
                          <a:latin typeface="Arial"/>
                          <a:cs typeface="Arial"/>
                        </a:rPr>
                        <a:t>PosterPresentations.com</a:t>
                      </a:r>
                      <a:r>
                        <a:rPr lang="en-US" sz="2000" i="0" dirty="0">
                          <a:solidFill>
                            <a:srgbClr val="D9D9D9"/>
                          </a:solidFill>
                          <a:latin typeface="Arial"/>
                          <a:cs typeface="Arial"/>
                        </a:rPr>
                        <a:t> and click on "</a:t>
                      </a:r>
                      <a:r>
                        <a:rPr lang="en-US" sz="2000" i="0" dirty="0">
                          <a:solidFill>
                            <a:srgbClr val="FFC000"/>
                          </a:solidFill>
                          <a:latin typeface="Arial"/>
                          <a:cs typeface="Arial"/>
                        </a:rPr>
                        <a:t>Order your poster</a:t>
                      </a:r>
                      <a:r>
                        <a:rPr lang="en-US" sz="2000" i="0" dirty="0">
                          <a:solidFill>
                            <a:srgbClr val="D9D9D9"/>
                          </a:solidFill>
                          <a:latin typeface="Arial"/>
                          <a:cs typeface="Arial"/>
                        </a:rPr>
                        <a:t>".</a:t>
                      </a:r>
                      <a:endParaRPr lang="en-US" sz="2000" b="1" dirty="0">
                        <a:solidFill>
                          <a:srgbClr val="D9D9D9"/>
                        </a:solidFill>
                        <a:latin typeface="Arial"/>
                        <a:cs typeface="Arial"/>
                      </a:endParaRPr>
                    </a:p>
                  </a:txBody>
                  <a:tcPr marL="182880" marT="137160">
                    <a:solidFill>
                      <a:srgbClr val="010101"/>
                    </a:solidFill>
                  </a:tcPr>
                </a:tc>
                <a:tc hMerge="1">
                  <a:txBody>
                    <a:bodyPr/>
                    <a:lstStyle/>
                    <a:p>
                      <a:pPr marL="0" indent="0" algn="l" defTabSz="114300"/>
                      <a:endParaRPr lang="en-US" sz="2400" b="0" baseline="0" dirty="0">
                        <a:solidFill>
                          <a:srgbClr val="FFC000"/>
                        </a:solidFill>
                        <a:latin typeface="Arial" panose="020B0604020202020204" pitchFamily="34" charset="0"/>
                        <a:cs typeface="Arial" panose="020B0604020202020204" pitchFamily="34" charset="0"/>
                      </a:endParaRPr>
                    </a:p>
                  </a:txBody>
                  <a:tcPr>
                    <a:solidFill>
                      <a:schemeClr val="tx1">
                        <a:lumMod val="95000"/>
                        <a:lumOff val="5000"/>
                      </a:schemeClr>
                    </a:solidFill>
                  </a:tcPr>
                </a:tc>
                <a:extLst>
                  <a:ext uri="{0D108BD9-81ED-4DB2-BD59-A6C34878D82A}">
                    <a16:rowId xmlns:a16="http://schemas.microsoft.com/office/drawing/2014/main" val="677555919"/>
                  </a:ext>
                </a:extLst>
              </a:tr>
              <a:tr h="4572417">
                <a:tc>
                  <a:txBody>
                    <a:bodyPr/>
                    <a:lstStyle/>
                    <a:p>
                      <a:pPr algn="ctr"/>
                      <a:endParaRPr lang="en-US" sz="2000" dirty="0">
                        <a:solidFill>
                          <a:srgbClr val="1F3A4E"/>
                        </a:solidFill>
                      </a:endParaRPr>
                    </a:p>
                    <a:p>
                      <a:pPr algn="ctr"/>
                      <a:endParaRPr lang="en-US" sz="2000" dirty="0">
                        <a:solidFill>
                          <a:srgbClr val="1F3A4E"/>
                        </a:solidFill>
                      </a:endParaRPr>
                    </a:p>
                    <a:p>
                      <a:pPr algn="ctr"/>
                      <a:r>
                        <a:rPr lang="en-US" sz="2000" dirty="0">
                          <a:solidFill>
                            <a:schemeClr val="bg1"/>
                          </a:solidFill>
                          <a:latin typeface="Arial" panose="020B0604020202020204" pitchFamily="34" charset="0"/>
                          <a:cs typeface="Arial" panose="020B0604020202020204" pitchFamily="34" charset="0"/>
                        </a:rPr>
                        <a:t>This is a template for a </a:t>
                      </a:r>
                    </a:p>
                    <a:p>
                      <a:pPr algn="ctr"/>
                      <a:r>
                        <a:rPr lang="en-US" sz="2000" dirty="0">
                          <a:solidFill>
                            <a:schemeClr val="bg1"/>
                          </a:solidFill>
                          <a:latin typeface="Arial" panose="020B0604020202020204" pitchFamily="34" charset="0"/>
                          <a:cs typeface="Arial" panose="020B0604020202020204" pitchFamily="34" charset="0"/>
                        </a:rPr>
                        <a:t>presentation poster</a:t>
                      </a:r>
                      <a:br>
                        <a:rPr lang="en-US" sz="2000" dirty="0">
                          <a:solidFill>
                            <a:schemeClr val="bg1"/>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36 inches tall</a:t>
                      </a:r>
                      <a:br>
                        <a:rPr lang="en-US" sz="3600" b="1" dirty="0">
                          <a:solidFill>
                            <a:srgbClr val="FFC000"/>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by</a:t>
                      </a:r>
                      <a:br>
                        <a:rPr lang="en-US" sz="3600" b="1" dirty="0">
                          <a:solidFill>
                            <a:srgbClr val="FFC000"/>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48 inches wide</a:t>
                      </a:r>
                      <a:br>
                        <a:rPr lang="en-US" sz="2000" dirty="0">
                          <a:solidFill>
                            <a:schemeClr val="bg1"/>
                          </a:solidFill>
                          <a:latin typeface="Arial" panose="020B0604020202020204" pitchFamily="34" charset="0"/>
                          <a:cs typeface="Arial" panose="020B0604020202020204" pitchFamily="34" charset="0"/>
                        </a:rPr>
                      </a:br>
                      <a:endParaRPr lang="en-US" sz="2000" dirty="0">
                        <a:solidFill>
                          <a:srgbClr val="1F3A4E"/>
                        </a:solidFill>
                      </a:endParaRPr>
                    </a:p>
                  </a:txBody>
                  <a:tcPr>
                    <a:solidFill>
                      <a:srgbClr val="010101"/>
                    </a:solidFill>
                  </a:tcPr>
                </a:tc>
                <a:tc>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2400" b="1" baseline="0" dirty="0">
                          <a:solidFill>
                            <a:srgbClr val="FFC000"/>
                          </a:solidFill>
                          <a:latin typeface="Arial" panose="020B0604020202020204" pitchFamily="34" charset="0"/>
                          <a:cs typeface="Arial" panose="020B0604020202020204" pitchFamily="34" charset="0"/>
                        </a:rPr>
                        <a:t>Important: Check the template size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Before you start working on your poster and to avoid printing problems check that you have downloaded and that you are using the correct size template for your poster presentation.</a:t>
                      </a:r>
                      <a:br>
                        <a:rPr lang="en-US" sz="2000" b="0" baseline="0" dirty="0">
                          <a:solidFill>
                            <a:srgbClr val="D9D9D9"/>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This template can also be printed at the following sizes without distortion and without any additional formatting:</a:t>
                      </a:r>
                      <a:br>
                        <a:rPr lang="en-US" sz="2000" b="0" baseline="0" dirty="0">
                          <a:solidFill>
                            <a:srgbClr val="D9D9D9"/>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30 tall x 40 wide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42 tall x 56 wide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48 tall x 64 wide</a:t>
                      </a:r>
                    </a:p>
                  </a:txBody>
                  <a:tcPr marL="182880" marT="137160">
                    <a:solidFill>
                      <a:srgbClr val="010101"/>
                    </a:solidFill>
                  </a:tcPr>
                </a:tc>
                <a:extLst>
                  <a:ext uri="{0D108BD9-81ED-4DB2-BD59-A6C34878D82A}">
                    <a16:rowId xmlns:a16="http://schemas.microsoft.com/office/drawing/2014/main" val="10008"/>
                  </a:ext>
                </a:extLst>
              </a:tr>
              <a:tr h="4288692">
                <a:tc>
                  <a:txBody>
                    <a:bodyPr/>
                    <a:lstStyle/>
                    <a:p>
                      <a:endParaRPr lang="en-US" sz="2000" dirty="0">
                        <a:solidFill>
                          <a:srgbClr val="1F3A4E"/>
                        </a:solidFill>
                      </a:endParaRPr>
                    </a:p>
                  </a:txBody>
                  <a:tcPr>
                    <a:blipFill rotWithShape="1">
                      <a:blip r:embed="rId3"/>
                      <a:stretch>
                        <a:fillRect/>
                      </a:stretch>
                    </a:blipFill>
                  </a:tcPr>
                </a:tc>
                <a:tc>
                  <a:txBody>
                    <a:bodyPr/>
                    <a:lstStyle/>
                    <a:p>
                      <a:pPr algn="l"/>
                      <a:r>
                        <a:rPr lang="en-US" sz="2400" b="1" baseline="0" dirty="0">
                          <a:solidFill>
                            <a:srgbClr val="FFC000"/>
                          </a:solidFill>
                          <a:latin typeface="Arial" panose="020B0604020202020204" pitchFamily="34" charset="0"/>
                          <a:cs typeface="Arial" panose="020B0604020202020204" pitchFamily="34" charset="0"/>
                        </a:rPr>
                        <a:t>How to </a:t>
                      </a:r>
                      <a:r>
                        <a:rPr lang="en-US" sz="4000" b="1" baseline="0" dirty="0">
                          <a:solidFill>
                            <a:srgbClr val="FFC000"/>
                          </a:solidFill>
                          <a:latin typeface="Arial" panose="020B0604020202020204" pitchFamily="34" charset="0"/>
                          <a:cs typeface="Arial" panose="020B0604020202020204" pitchFamily="34" charset="0"/>
                        </a:rPr>
                        <a:t>Zoom in </a:t>
                      </a:r>
                      <a:r>
                        <a:rPr lang="en-US" sz="2400" b="1" baseline="0" dirty="0">
                          <a:solidFill>
                            <a:srgbClr val="FFC000"/>
                          </a:solidFill>
                          <a:latin typeface="Arial" panose="020B0604020202020204" pitchFamily="34" charset="0"/>
                          <a:cs typeface="Arial" panose="020B0604020202020204" pitchFamily="34" charset="0"/>
                        </a:rPr>
                        <a:t>and </a:t>
                      </a:r>
                      <a:r>
                        <a:rPr lang="en-US" sz="1800" b="1" baseline="0" dirty="0">
                          <a:solidFill>
                            <a:srgbClr val="FFC000"/>
                          </a:solidFill>
                          <a:latin typeface="Arial" panose="020B0604020202020204" pitchFamily="34" charset="0"/>
                          <a:cs typeface="Arial" panose="020B0604020202020204" pitchFamily="34" charset="0"/>
                        </a:rPr>
                        <a:t>out</a:t>
                      </a:r>
                      <a:endParaRPr lang="en-US" sz="2400" b="1" baseline="0" dirty="0">
                        <a:solidFill>
                          <a:srgbClr val="FFC000"/>
                        </a:solidFill>
                        <a:latin typeface="Arial" panose="020B0604020202020204" pitchFamily="34" charset="0"/>
                        <a:cs typeface="Arial" panose="020B0604020202020204" pitchFamily="34" charset="0"/>
                      </a:endParaRPr>
                    </a:p>
                    <a:p>
                      <a:pPr algn="l"/>
                      <a:r>
                        <a:rPr lang="en-US" sz="2000" b="0" baseline="0" dirty="0">
                          <a:solidFill>
                            <a:srgbClr val="D9D9D9"/>
                          </a:solidFill>
                          <a:latin typeface="Arial" panose="020B0604020202020204" pitchFamily="34" charset="0"/>
                          <a:cs typeface="Arial" panose="020B0604020202020204" pitchFamily="34" charset="0"/>
                        </a:rPr>
                        <a:t>Use the PowerPoint zoom tool to adjust the screen magnification to view comfortably. PowerPoint provides 2 ways to zoom: </a:t>
                      </a:r>
                      <a:br>
                        <a:rPr lang="en-US" sz="2000" b="0" baseline="0" dirty="0">
                          <a:solidFill>
                            <a:srgbClr val="D9D9D9"/>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1. </a:t>
                      </a:r>
                      <a:r>
                        <a:rPr lang="en-US" sz="2000" b="0" baseline="0" dirty="0">
                          <a:solidFill>
                            <a:srgbClr val="D9D9D9"/>
                          </a:solidFill>
                          <a:latin typeface="Arial" panose="020B0604020202020204" pitchFamily="34" charset="0"/>
                          <a:cs typeface="Arial" panose="020B0604020202020204" pitchFamily="34" charset="0"/>
                        </a:rPr>
                        <a:t>On the top menu bar click on the VIEW tab and then click on ZOOM. Choose the zoom percentage that works best for you. </a:t>
                      </a:r>
                      <a:br>
                        <a:rPr lang="en-US" sz="2000" b="0" baseline="0" dirty="0">
                          <a:solidFill>
                            <a:srgbClr val="D9D9D9"/>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2. </a:t>
                      </a:r>
                      <a:r>
                        <a:rPr lang="en-US" sz="2000" b="0" baseline="0" dirty="0">
                          <a:solidFill>
                            <a:srgbClr val="D9D9D9"/>
                          </a:solidFill>
                          <a:latin typeface="Arial" panose="020B0604020202020204" pitchFamily="34" charset="0"/>
                          <a:cs typeface="Arial" panose="020B0604020202020204" pitchFamily="34" charset="0"/>
                        </a:rPr>
                        <a:t>For better zoom flexibility, use the zoom slider at the bottom right of the window.</a:t>
                      </a:r>
                    </a:p>
                  </a:txBody>
                  <a:tcPr marL="182880" marT="137160">
                    <a:solidFill>
                      <a:srgbClr val="010101"/>
                    </a:solidFill>
                  </a:tcPr>
                </a:tc>
                <a:extLst>
                  <a:ext uri="{0D108BD9-81ED-4DB2-BD59-A6C34878D82A}">
                    <a16:rowId xmlns:a16="http://schemas.microsoft.com/office/drawing/2014/main" val="10001"/>
                  </a:ext>
                </a:extLst>
              </a:tr>
              <a:tr h="1800526">
                <a:tc gridSpan="2">
                  <a:txBody>
                    <a:bodyPr/>
                    <a:lstStyle/>
                    <a:p>
                      <a:pPr marL="0" marR="0" lvl="0" indent="0" algn="l" defTabSz="4388900" rtl="0" eaLnBrk="1" fontAlgn="auto" latinLnBrk="0" hangingPunct="1">
                        <a:lnSpc>
                          <a:spcPct val="100000"/>
                        </a:lnSpc>
                        <a:spcBef>
                          <a:spcPts val="0"/>
                        </a:spcBef>
                        <a:spcAft>
                          <a:spcPts val="0"/>
                        </a:spcAft>
                        <a:buClrTx/>
                        <a:buSzTx/>
                        <a:buFontTx/>
                        <a:buNone/>
                        <a:tabLst/>
                        <a:defRPr/>
                      </a:pPr>
                      <a:r>
                        <a:rPr lang="en-US" sz="2400" b="1" baseline="0" dirty="0">
                          <a:solidFill>
                            <a:srgbClr val="FFC000"/>
                          </a:solidFill>
                          <a:latin typeface="Arial" panose="020B0604020202020204" pitchFamily="34" charset="0"/>
                          <a:cs typeface="Arial" panose="020B0604020202020204" pitchFamily="34" charset="0"/>
                        </a:rPr>
                        <a:t>Ruler and Guides</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The dotted lines on his poster template are guides.  The horizontal and vertical guides will help you align your poster elements accurately. Text boxes and other elements will ”snap” to the guides and stay within the boundaries of the columns. To hide the guides go to VIEW and uncheck the Guides box.</a:t>
                      </a:r>
                    </a:p>
                  </a:txBody>
                  <a:tcPr>
                    <a:solidFill>
                      <a:srgbClr val="010101"/>
                    </a:solidFill>
                  </a:tcPr>
                </a:tc>
                <a:tc hMerge="1">
                  <a:txBody>
                    <a:bodyPr/>
                    <a:lstStyle/>
                    <a:p>
                      <a:endParaRPr lang="en-US" sz="2400" b="0" baseline="0" dirty="0">
                        <a:solidFill>
                          <a:schemeClr val="bg1"/>
                        </a:solidFill>
                        <a:latin typeface="Arial" panose="020B0604020202020204" pitchFamily="34" charset="0"/>
                        <a:cs typeface="Arial" panose="020B0604020202020204" pitchFamily="34" charset="0"/>
                      </a:endParaRPr>
                    </a:p>
                  </a:txBody>
                  <a:tcPr marL="182880" marT="137160">
                    <a:solidFill>
                      <a:schemeClr val="tx1">
                        <a:lumMod val="95000"/>
                        <a:lumOff val="5000"/>
                      </a:schemeClr>
                    </a:solidFill>
                  </a:tcPr>
                </a:tc>
                <a:extLst>
                  <a:ext uri="{0D108BD9-81ED-4DB2-BD59-A6C34878D82A}">
                    <a16:rowId xmlns:a16="http://schemas.microsoft.com/office/drawing/2014/main" val="10002"/>
                  </a:ext>
                </a:extLst>
              </a:tr>
              <a:tr h="3824339">
                <a:tc>
                  <a:txBody>
                    <a:bodyPr/>
                    <a:lstStyle/>
                    <a:p>
                      <a:endParaRPr lang="en-US" sz="2000" dirty="0">
                        <a:solidFill>
                          <a:srgbClr val="1F3A4E"/>
                        </a:solidFill>
                      </a:endParaRPr>
                    </a:p>
                  </a:txBody>
                  <a:tcPr>
                    <a:blipFill rotWithShape="1">
                      <a:blip r:embed="rId4"/>
                      <a:stretch>
                        <a:fillRect/>
                      </a:stretch>
                    </a:blipFill>
                  </a:tcPr>
                </a:tc>
                <a:tc>
                  <a:txBody>
                    <a:bodyPr/>
                    <a:lstStyle/>
                    <a:p>
                      <a:pPr marL="0" lvl="1" indent="0" algn="l" defTabSz="114300"/>
                      <a:r>
                        <a:rPr lang="en-US" sz="2400" b="1" baseline="0" dirty="0">
                          <a:solidFill>
                            <a:srgbClr val="FFC000"/>
                          </a:solidFill>
                          <a:latin typeface="Arial" panose="020B0604020202020204" pitchFamily="34" charset="0"/>
                          <a:cs typeface="Arial" panose="020B0604020202020204" pitchFamily="34" charset="0"/>
                        </a:rPr>
                        <a:t>Headers and text containers</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Included in this template are commonly used section headers such as Abstract, Objectives, Methods, Results, etc. </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a:t>
                      </a:r>
                      <a:r>
                        <a:rPr lang="en-US" sz="2000" b="0" baseline="0" dirty="0">
                          <a:solidFill>
                            <a:schemeClr val="bg1"/>
                          </a:solidFill>
                          <a:latin typeface="Arial" panose="020B0604020202020204" pitchFamily="34" charset="0"/>
                          <a:cs typeface="Arial" panose="020B0604020202020204" pitchFamily="34" charset="0"/>
                        </a:rPr>
                        <a:t> </a:t>
                      </a:r>
                      <a:r>
                        <a:rPr lang="en-US" sz="2000" b="0" baseline="0" dirty="0">
                          <a:solidFill>
                            <a:srgbClr val="D9D9D9"/>
                          </a:solidFill>
                          <a:latin typeface="Arial" panose="020B0604020202020204" pitchFamily="34" charset="0"/>
                          <a:cs typeface="Arial" panose="020B0604020202020204" pitchFamily="34" charset="0"/>
                        </a:rPr>
                        <a:t>Click inside a section header to add its text. </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a:t>
                      </a:r>
                      <a:r>
                        <a:rPr lang="en-US" sz="2000" b="0" baseline="0" dirty="0">
                          <a:solidFill>
                            <a:schemeClr val="bg1"/>
                          </a:solidFill>
                          <a:latin typeface="Arial" panose="020B0604020202020204" pitchFamily="34" charset="0"/>
                          <a:cs typeface="Arial" panose="020B0604020202020204" pitchFamily="34" charset="0"/>
                        </a:rPr>
                        <a:t> </a:t>
                      </a:r>
                      <a:r>
                        <a:rPr lang="en-US" sz="2000" b="0" baseline="0" dirty="0">
                          <a:solidFill>
                            <a:srgbClr val="D9D9D9"/>
                          </a:solidFill>
                          <a:latin typeface="Arial" panose="020B0604020202020204" pitchFamily="34" charset="0"/>
                          <a:cs typeface="Arial" panose="020B0604020202020204" pitchFamily="34" charset="0"/>
                        </a:rPr>
                        <a:t>To add another header, click on edge of the section box so that it is outlined. Copy and paste it. </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a:t>
                      </a:r>
                      <a:r>
                        <a:rPr lang="en-US" sz="2000" b="0" baseline="0" dirty="0">
                          <a:solidFill>
                            <a:schemeClr val="bg1"/>
                          </a:solidFill>
                          <a:latin typeface="Arial" panose="020B0604020202020204" pitchFamily="34" charset="0"/>
                          <a:cs typeface="Arial" panose="020B0604020202020204" pitchFamily="34" charset="0"/>
                        </a:rPr>
                        <a:t> </a:t>
                      </a:r>
                      <a:r>
                        <a:rPr lang="en-US" sz="2000" b="0" baseline="0" dirty="0">
                          <a:solidFill>
                            <a:srgbClr val="D9D9D9"/>
                          </a:solidFill>
                          <a:latin typeface="Arial" panose="020B0604020202020204" pitchFamily="34" charset="0"/>
                          <a:cs typeface="Arial" panose="020B0604020202020204" pitchFamily="34" charset="0"/>
                        </a:rPr>
                        <a:t>To increase its size, click on the white circles and expand to the the desired size.</a:t>
                      </a:r>
                    </a:p>
                  </a:txBody>
                  <a:tcPr marL="182880" marT="137160">
                    <a:solidFill>
                      <a:srgbClr val="010101"/>
                    </a:solidFill>
                  </a:tcPr>
                </a:tc>
                <a:extLst>
                  <a:ext uri="{0D108BD9-81ED-4DB2-BD59-A6C34878D82A}">
                    <a16:rowId xmlns:a16="http://schemas.microsoft.com/office/drawing/2014/main" val="10003"/>
                  </a:ext>
                </a:extLst>
              </a:tr>
              <a:tr h="3519135">
                <a:tc gridSpan="2">
                  <a:txBody>
                    <a:bodyPr/>
                    <a:lstStyle/>
                    <a:p>
                      <a:r>
                        <a:rPr lang="en-US" sz="2400" b="1" dirty="0">
                          <a:solidFill>
                            <a:srgbClr val="FFC000"/>
                          </a:solidFill>
                          <a:latin typeface="Arial" panose="020B0604020202020204" pitchFamily="34" charset="0"/>
                          <a:cs typeface="Arial" panose="020B0604020202020204" pitchFamily="34" charset="0"/>
                        </a:rPr>
                        <a:t>Adding content to the poster</a:t>
                      </a:r>
                    </a:p>
                    <a:p>
                      <a:r>
                        <a:rPr lang="en-US" sz="2000" baseline="0" dirty="0">
                          <a:solidFill>
                            <a:srgbClr val="D9D9D9"/>
                          </a:solidFill>
                          <a:latin typeface="Arial" panose="020B0604020202020204" pitchFamily="34" charset="0"/>
                          <a:cs typeface="Arial" panose="020B0604020202020204" pitchFamily="34" charset="0"/>
                        </a:rPr>
                        <a:t>Start by adding your text to each section without spending too much time with formatting. Use the default font size even if your text extends beyond the bottom of the poster. Continue until you have added all your content including text, graphics, photos, etc. Once you finish adding your content you can go back and format your text as needed.</a:t>
                      </a:r>
                    </a:p>
                    <a:p>
                      <a:pPr marL="342900" indent="-342900">
                        <a:buFontTx/>
                        <a:buChar char="-"/>
                      </a:pPr>
                      <a:r>
                        <a:rPr lang="en-US" sz="2000" baseline="0" dirty="0">
                          <a:solidFill>
                            <a:srgbClr val="D9D9D9"/>
                          </a:solidFill>
                          <a:latin typeface="Arial" panose="020B0604020202020204" pitchFamily="34" charset="0"/>
                          <a:cs typeface="Arial" panose="020B0604020202020204" pitchFamily="34" charset="0"/>
                        </a:rPr>
                        <a:t>If you run out of room, try to reduce the size of your fonts and/or the size of your graphics. If there is a lot of empty space try to increase your font sizes and the size of your graphics. The font used for references can be smaller.</a:t>
                      </a:r>
                      <a:endParaRPr lang="en-US" sz="2000" dirty="0">
                        <a:solidFill>
                          <a:srgbClr val="D9D9D9"/>
                        </a:solidFill>
                        <a:latin typeface="Arial" panose="020B0604020202020204" pitchFamily="34" charset="0"/>
                        <a:cs typeface="Arial" panose="020B0604020202020204" pitchFamily="34" charset="0"/>
                      </a:endParaRPr>
                    </a:p>
                  </a:txBody>
                  <a:tcPr>
                    <a:solidFill>
                      <a:srgbClr val="010101"/>
                    </a:solidFill>
                  </a:tcPr>
                </a:tc>
                <a:tc hMerge="1">
                  <a:txBody>
                    <a:bodyPr/>
                    <a:lstStyle/>
                    <a:p>
                      <a:endParaRPr lang="en-US" sz="2400" dirty="0">
                        <a:solidFill>
                          <a:schemeClr val="bg1"/>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4"/>
                  </a:ext>
                </a:extLst>
              </a:tr>
              <a:tr h="2377657">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400" b="1" noProof="0" dirty="0">
                          <a:solidFill>
                            <a:srgbClr val="FFC000"/>
                          </a:solidFill>
                          <a:latin typeface="Arial" panose="020B0604020202020204" pitchFamily="34" charset="0"/>
                          <a:cs typeface="Arial" panose="020B0604020202020204" pitchFamily="34" charset="0"/>
                        </a:rPr>
                        <a:t>Photos</a:t>
                      </a:r>
                    </a:p>
                    <a:p>
                      <a:pPr marL="0" marR="0" lvl="0" indent="0" algn="l" defTabSz="9779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D9D9D9"/>
                          </a:solidFill>
                          <a:effectLst/>
                          <a:uLnTx/>
                          <a:uFillTx/>
                          <a:latin typeface="Arial"/>
                          <a:ea typeface="+mn-ea"/>
                          <a:cs typeface="Arial"/>
                        </a:rPr>
                        <a:t>You can add photos by dragging and dropping from your desktop, copy and paste, or by going to INSERT &gt; PICTURES. Resize images proportionally by holding down the SHIFT key and dragging one of the white corner handles (dots). For a professional-looking poster, do not distort your images by stretching them disproportionally.</a:t>
                      </a:r>
                    </a:p>
                  </a:txBody>
                  <a:tcPr marL="182880" marT="137160">
                    <a:solidFill>
                      <a:srgbClr val="010101"/>
                    </a:solidFill>
                  </a:tcPr>
                </a:tc>
                <a:tc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200" noProof="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5"/>
                  </a:ext>
                </a:extLst>
              </a:tr>
              <a:tr h="2293170">
                <a:tc gridSpan="2">
                  <a:txBody>
                    <a:bodyPr/>
                    <a:lstStyle/>
                    <a:p>
                      <a:endParaRPr lang="en-US" sz="2000" dirty="0">
                        <a:solidFill>
                          <a:schemeClr val="bg1"/>
                        </a:solidFill>
                        <a:latin typeface="Arial" panose="020B0604020202020204" pitchFamily="34" charset="0"/>
                        <a:cs typeface="Arial" panose="020B0604020202020204" pitchFamily="34" charset="0"/>
                      </a:endParaRPr>
                    </a:p>
                  </a:txBody>
                  <a:tcPr marL="182880" marT="137160">
                    <a:blipFill rotWithShape="1">
                      <a:blip r:embed="rId5"/>
                      <a:stretch>
                        <a:fillRect/>
                      </a:stretch>
                    </a:blipFill>
                  </a:tcPr>
                </a:tc>
                <a:tc hMerge="1">
                  <a:txBody>
                    <a:bodyPr/>
                    <a:lstStyle/>
                    <a:p>
                      <a:endParaRPr lang="en-US" sz="2400" dirty="0">
                        <a:solidFill>
                          <a:srgbClr val="1F3A4E"/>
                        </a:solidFill>
                      </a:endParaRPr>
                    </a:p>
                  </a:txBody>
                  <a:tcPr/>
                </a:tc>
                <a:extLst>
                  <a:ext uri="{0D108BD9-81ED-4DB2-BD59-A6C34878D82A}">
                    <a16:rowId xmlns:a16="http://schemas.microsoft.com/office/drawing/2014/main" val="10006"/>
                  </a:ext>
                </a:extLst>
              </a:tr>
              <a:tr h="1280277">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400" b="1" noProof="0" dirty="0">
                          <a:solidFill>
                            <a:srgbClr val="FFC000"/>
                          </a:solidFill>
                          <a:latin typeface="Arial"/>
                          <a:cs typeface="Arial"/>
                        </a:rPr>
                        <a:t>Quality check your graphics</a:t>
                      </a:r>
                    </a:p>
                    <a:p>
                      <a:pPr marL="0" marR="0" lvl="0" indent="0" algn="l" defTabSz="1518341" rtl="0" eaLnBrk="1" fontAlgn="auto" latinLnBrk="0" hangingPunct="1">
                        <a:lnSpc>
                          <a:spcPct val="100000"/>
                        </a:lnSpc>
                        <a:spcBef>
                          <a:spcPts val="0"/>
                        </a:spcBef>
                        <a:spcAft>
                          <a:spcPts val="0"/>
                        </a:spcAft>
                        <a:buClrTx/>
                        <a:buSzTx/>
                        <a:buFontTx/>
                        <a:buNone/>
                        <a:tabLst/>
                        <a:defRPr/>
                      </a:pPr>
                      <a:r>
                        <a:rPr lang="en-US" sz="2000" noProof="0" dirty="0">
                          <a:solidFill>
                            <a:srgbClr val="D9D9D9"/>
                          </a:solidFill>
                          <a:latin typeface="Arial"/>
                          <a:cs typeface="Arial"/>
                        </a:rPr>
                        <a:t>Zoom in and look at your images at 100%-200% magnification. If they look clear, they will print well. </a:t>
                      </a:r>
                    </a:p>
                  </a:txBody>
                  <a:tcPr marL="182880" marT="137160">
                    <a:solidFill>
                      <a:srgbClr val="010101"/>
                    </a:solidFill>
                  </a:tcPr>
                </a:tc>
                <a:tc hMerge="1">
                  <a:txBody>
                    <a:bodyPr/>
                    <a:lstStyle/>
                    <a:p>
                      <a:endParaRPr lang="en-US" sz="2400" dirty="0">
                        <a:solidFill>
                          <a:srgbClr val="1F3A4E"/>
                        </a:solidFill>
                      </a:endParaRPr>
                    </a:p>
                  </a:txBody>
                  <a:tcPr>
                    <a:solidFill>
                      <a:schemeClr val="tx1">
                        <a:lumMod val="95000"/>
                        <a:lumOff val="5000"/>
                      </a:schemeClr>
                    </a:solidFill>
                  </a:tcPr>
                </a:tc>
                <a:extLst>
                  <a:ext uri="{0D108BD9-81ED-4DB2-BD59-A6C34878D82A}">
                    <a16:rowId xmlns:a16="http://schemas.microsoft.com/office/drawing/2014/main" val="10007"/>
                  </a:ext>
                </a:extLst>
              </a:tr>
              <a:tr h="3187270">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000" noProof="0" dirty="0">
                        <a:solidFill>
                          <a:schemeClr val="bg1"/>
                        </a:solidFill>
                        <a:latin typeface="Arial"/>
                        <a:cs typeface="Arial"/>
                      </a:endParaRPr>
                    </a:p>
                  </a:txBody>
                  <a:tcPr marL="182880" marT="137160">
                    <a:blipFill rotWithShape="1">
                      <a:blip r:embed="rId6"/>
                      <a:stretch>
                        <a:fillRect/>
                      </a:stretch>
                    </a:blipFill>
                  </a:tcPr>
                </a:tc>
                <a:tc hMerge="1">
                  <a:txBody>
                    <a:bodyPr/>
                    <a:lstStyle/>
                    <a:p>
                      <a:endParaRPr lang="en-US"/>
                    </a:p>
                  </a:txBody>
                  <a:tcPr/>
                </a:tc>
                <a:extLst>
                  <a:ext uri="{0D108BD9-81ED-4DB2-BD59-A6C34878D82A}">
                    <a16:rowId xmlns:a16="http://schemas.microsoft.com/office/drawing/2014/main" val="10010"/>
                  </a:ext>
                </a:extLst>
              </a:tr>
            </a:tbl>
          </a:graphicData>
        </a:graphic>
      </p:graphicFrame>
      <p:graphicFrame>
        <p:nvGraphicFramePr>
          <p:cNvPr id="16" name="Table 15">
            <a:extLst>
              <a:ext uri="{FF2B5EF4-FFF2-40B4-BE49-F238E27FC236}">
                <a16:creationId xmlns:a16="http://schemas.microsoft.com/office/drawing/2014/main" id="{38AC10A7-F1A6-46DA-969C-3A6C399D99F4}"/>
              </a:ext>
            </a:extLst>
          </p:cNvPr>
          <p:cNvGraphicFramePr>
            <a:graphicFrameLocks noGrp="1"/>
          </p:cNvGraphicFramePr>
          <p:nvPr userDrawn="1">
            <p:extLst>
              <p:ext uri="{D42A27DB-BD31-4B8C-83A1-F6EECF244321}">
                <p14:modId xmlns:p14="http://schemas.microsoft.com/office/powerpoint/2010/main" val="3568378181"/>
              </p:ext>
            </p:extLst>
          </p:nvPr>
        </p:nvGraphicFramePr>
        <p:xfrm>
          <a:off x="44695229" y="-84749"/>
          <a:ext cx="9430188" cy="33075070"/>
        </p:xfrm>
        <a:graphic>
          <a:graphicData uri="http://schemas.openxmlformats.org/drawingml/2006/table">
            <a:tbl>
              <a:tblPr firstRow="1" bandRow="1">
                <a:tableStyleId>{5C22544A-7EE6-4342-B048-85BDC9FD1C3A}</a:tableStyleId>
              </a:tblPr>
              <a:tblGrid>
                <a:gridCol w="3343835">
                  <a:extLst>
                    <a:ext uri="{9D8B030D-6E8A-4147-A177-3AD203B41FA5}">
                      <a16:colId xmlns:a16="http://schemas.microsoft.com/office/drawing/2014/main" val="20000"/>
                    </a:ext>
                  </a:extLst>
                </a:gridCol>
                <a:gridCol w="1381559">
                  <a:extLst>
                    <a:ext uri="{9D8B030D-6E8A-4147-A177-3AD203B41FA5}">
                      <a16:colId xmlns:a16="http://schemas.microsoft.com/office/drawing/2014/main" val="997673227"/>
                    </a:ext>
                  </a:extLst>
                </a:gridCol>
                <a:gridCol w="4704794">
                  <a:extLst>
                    <a:ext uri="{9D8B030D-6E8A-4147-A177-3AD203B41FA5}">
                      <a16:colId xmlns:a16="http://schemas.microsoft.com/office/drawing/2014/main" val="4164475170"/>
                    </a:ext>
                  </a:extLst>
                </a:gridCol>
              </a:tblGrid>
              <a:tr h="1756432">
                <a:tc gridSpan="3">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4000" b="0" spc="600" dirty="0">
                          <a:solidFill>
                            <a:srgbClr val="1F3A4E"/>
                          </a:solidFill>
                          <a:latin typeface="Arial Black" panose="020B0A04020102020204" pitchFamily="34" charset="0"/>
                        </a:rPr>
                        <a:t>QUICK START GUIDE</a:t>
                      </a:r>
                      <a:br>
                        <a:rPr lang="en-US" sz="4000" b="0" spc="600" dirty="0">
                          <a:solidFill>
                            <a:srgbClr val="1F3A4E"/>
                          </a:solidFill>
                          <a:latin typeface="Arial Black" panose="020B0A04020102020204" pitchFamily="34" charset="0"/>
                        </a:rPr>
                      </a:br>
                      <a:r>
                        <a:rPr lang="en-US" sz="3200" b="1" spc="0" dirty="0">
                          <a:solidFill>
                            <a:srgbClr val="FF0000"/>
                          </a:solidFill>
                          <a:latin typeface="Trebuchet MS" pitchFamily="34" charset="0"/>
                        </a:rPr>
                        <a:t>(THIS SIDEBAR WILL NOT PRINT)</a:t>
                      </a:r>
                      <a:endParaRPr lang="en-US" sz="4000" b="1" spc="600" dirty="0">
                        <a:solidFill>
                          <a:schemeClr val="bg1"/>
                        </a:solidFill>
                        <a:latin typeface="Trebuchet MS" pitchFamily="34" charset="0"/>
                      </a:endParaRPr>
                    </a:p>
                  </a:txBody>
                  <a:tcPr marL="182880" marT="137160">
                    <a:solidFill>
                      <a:srgbClr val="FFC000"/>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563101">
                <a:tc gridSpan="3">
                  <a:txBody>
                    <a:bodyPr/>
                    <a:lstStyle/>
                    <a:p>
                      <a:pPr algn="l"/>
                      <a:r>
                        <a:rPr lang="en-US" sz="2800" b="1" baseline="0" dirty="0">
                          <a:solidFill>
                            <a:srgbClr val="FFC000"/>
                          </a:solidFill>
                          <a:latin typeface="Arial" panose="020B0604020202020204" pitchFamily="34" charset="0"/>
                          <a:cs typeface="Arial" panose="020B0604020202020204" pitchFamily="34" charset="0"/>
                        </a:rPr>
                        <a:t>How to change the template colors</a:t>
                      </a:r>
                    </a:p>
                    <a:p>
                      <a:pPr marL="0" indent="0" algn="l" defTabSz="114300"/>
                      <a:r>
                        <a:rPr lang="en-US" sz="2400" b="0" baseline="0" dirty="0">
                          <a:solidFill>
                            <a:srgbClr val="D9D9D9"/>
                          </a:solidFill>
                          <a:latin typeface="Arial" panose="020B0604020202020204" pitchFamily="34" charset="0"/>
                          <a:cs typeface="Arial" panose="020B0604020202020204" pitchFamily="34" charset="0"/>
                        </a:rPr>
                        <a:t>You can change the overall template color theme by clicking on the COLORS dropdown menu under the DESIGN tab. You can see a tutorial here: </a:t>
                      </a:r>
                      <a:r>
                        <a:rPr lang="en-US" sz="2400" dirty="0">
                          <a:solidFill>
                            <a:srgbClr val="FFC000"/>
                          </a:solidFill>
                          <a:hlinkClick r:id="rId7">
                            <a:extLst>
                              <a:ext uri="{A12FA001-AC4F-418D-AE19-62706E023703}">
                                <ahyp:hlinkClr xmlns:ahyp="http://schemas.microsoft.com/office/drawing/2018/hyperlinkcolor" val="tx"/>
                              </a:ext>
                            </a:extLst>
                          </a:hlinkClick>
                        </a:rPr>
                        <a:t>https://www.posterpresentations.com/how-to-change-the-research-poster-template-colors.html</a:t>
                      </a:r>
                      <a:endParaRPr lang="en-US" sz="2400" dirty="0">
                        <a:solidFill>
                          <a:srgbClr val="FFC000"/>
                        </a:solidFill>
                      </a:endParaRPr>
                    </a:p>
                    <a:p>
                      <a:pPr marL="0" indent="0" algn="l" defTabSz="114300"/>
                      <a:endParaRPr lang="en-US" sz="2400" b="0" baseline="0" dirty="0">
                        <a:solidFill>
                          <a:srgbClr val="D9D9D9"/>
                        </a:solidFill>
                        <a:latin typeface="Arial" panose="020B0604020202020204" pitchFamily="34" charset="0"/>
                        <a:cs typeface="Arial" panose="020B0604020202020204" pitchFamily="34" charset="0"/>
                      </a:endParaRPr>
                    </a:p>
                    <a:p>
                      <a:pPr marL="0" indent="0" algn="l" defTabSz="114300"/>
                      <a:r>
                        <a:rPr lang="en-US" sz="2400" b="0" baseline="0" dirty="0">
                          <a:solidFill>
                            <a:srgbClr val="D9D9D9"/>
                          </a:solidFill>
                          <a:latin typeface="Arial" panose="020B0604020202020204" pitchFamily="34" charset="0"/>
                          <a:cs typeface="Arial" panose="020B0604020202020204" pitchFamily="34" charset="0"/>
                        </a:rPr>
                        <a:t>You can also manually change the color of individual elements by going to VIEW &gt; SLIDE MASTER. On the left side of your screen select the background master where you can change the template background, column sizes, etc. </a:t>
                      </a:r>
                    </a:p>
                    <a:p>
                      <a:pPr marL="0" indent="0" algn="l" defTabSz="114300"/>
                      <a:endParaRPr lang="en-US" sz="2400" b="0" baseline="0" dirty="0">
                        <a:solidFill>
                          <a:srgbClr val="D9D9D9"/>
                        </a:solidFill>
                        <a:latin typeface="Arial" panose="020B0604020202020204" pitchFamily="34" charset="0"/>
                        <a:cs typeface="Arial" panose="020B0604020202020204" pitchFamily="34" charset="0"/>
                      </a:endParaRPr>
                    </a:p>
                    <a:p>
                      <a:pPr marL="0" indent="0" algn="l" defTabSz="114300"/>
                      <a:r>
                        <a:rPr lang="en-US" sz="2400" b="0" baseline="0" dirty="0">
                          <a:solidFill>
                            <a:srgbClr val="D9D9D9"/>
                          </a:solidFill>
                          <a:latin typeface="Arial" panose="020B0604020202020204" pitchFamily="34" charset="0"/>
                          <a:cs typeface="Arial" panose="020B0604020202020204" pitchFamily="34" charset="0"/>
                        </a:rPr>
                        <a:t>After you finish working on the SLIDE MASTER, it is important that you go to VIEW &gt; NORMAL to continue working on your poster. </a:t>
                      </a:r>
                    </a:p>
                  </a:txBody>
                  <a:tcPr marL="182880" marT="137160">
                    <a:solidFill>
                      <a:schemeClr val="tx1"/>
                    </a:solidFill>
                  </a:tcPr>
                </a:tc>
                <a:tc hMerge="1">
                  <a:txBody>
                    <a:bodyPr/>
                    <a:lstStyle/>
                    <a:p>
                      <a:endParaRPr lang="en-US" sz="2400" dirty="0">
                        <a:solidFill>
                          <a:srgbClr val="1F3A4E"/>
                        </a:solidFill>
                      </a:endParaRPr>
                    </a:p>
                  </a:txBody>
                  <a:tcPr marL="182880" marT="137160">
                    <a:blipFill rotWithShape="1">
                      <a:blip r:embed="rId8"/>
                      <a:stretch>
                        <a:fillRect/>
                      </a:stretch>
                    </a:blipFill>
                  </a:tcPr>
                </a:tc>
                <a:tc hMerge="1">
                  <a:txBody>
                    <a:bodyPr/>
                    <a:lstStyle/>
                    <a:p>
                      <a:endParaRPr lang="en-US"/>
                    </a:p>
                  </a:txBody>
                  <a:tcPr/>
                </a:tc>
                <a:extLst>
                  <a:ext uri="{0D108BD9-81ED-4DB2-BD59-A6C34878D82A}">
                    <a16:rowId xmlns:a16="http://schemas.microsoft.com/office/drawing/2014/main" val="10001"/>
                  </a:ext>
                </a:extLst>
              </a:tr>
              <a:tr h="3667719">
                <a:tc gridSpan="3">
                  <a:txBody>
                    <a:bodyPr/>
                    <a:lstStyle/>
                    <a:p>
                      <a:r>
                        <a:rPr lang="en-US" sz="2800" b="1" dirty="0">
                          <a:solidFill>
                            <a:srgbClr val="FFC000"/>
                          </a:solidFill>
                          <a:latin typeface="Arial" panose="020B0604020202020204" pitchFamily="34" charset="0"/>
                          <a:cs typeface="Arial" panose="020B0604020202020204" pitchFamily="34" charset="0"/>
                        </a:rPr>
                        <a:t>How to change the column layout configuration</a:t>
                      </a:r>
                    </a:p>
                    <a:p>
                      <a:r>
                        <a:rPr lang="en-US" sz="2400" dirty="0">
                          <a:solidFill>
                            <a:srgbClr val="D9D9D9"/>
                          </a:solidFill>
                          <a:latin typeface="Arial" panose="020B0604020202020204" pitchFamily="34" charset="0"/>
                          <a:cs typeface="Arial" panose="020B0604020202020204" pitchFamily="34" charset="0"/>
                        </a:rPr>
                        <a:t>You can manually change the configuration on the columns by going to VIEW &gt; SLIDE MASTER. You can delete columns, resize them or modify them as needed for your layout. </a:t>
                      </a:r>
                    </a:p>
                    <a:p>
                      <a:pPr marL="0" marR="0" indent="0" algn="l" defTabSz="3765366" rtl="0" eaLnBrk="1" fontAlgn="auto" latinLnBrk="0" hangingPunct="1">
                        <a:lnSpc>
                          <a:spcPct val="100000"/>
                        </a:lnSpc>
                        <a:spcBef>
                          <a:spcPts val="0"/>
                        </a:spcBef>
                        <a:spcAft>
                          <a:spcPts val="0"/>
                        </a:spcAft>
                        <a:buClrTx/>
                        <a:buSzTx/>
                        <a:buFontTx/>
                        <a:buNone/>
                        <a:tabLst/>
                        <a:defRPr/>
                      </a:pPr>
                      <a:r>
                        <a:rPr lang="en-US" sz="2400" dirty="0">
                          <a:solidFill>
                            <a:srgbClr val="D9D9D9"/>
                          </a:solidFill>
                          <a:latin typeface="Arial" panose="020B0604020202020204" pitchFamily="34" charset="0"/>
                          <a:cs typeface="Arial" panose="020B0604020202020204" pitchFamily="34" charset="0"/>
                        </a:rPr>
                        <a:t>You can see a tutorial here: </a:t>
                      </a:r>
                      <a:r>
                        <a:rPr lang="en-US" sz="2400" u="sng" dirty="0">
                          <a:solidFill>
                            <a:srgbClr val="FFC000"/>
                          </a:solidFill>
                          <a:latin typeface="Arial" panose="020B0604020202020204" pitchFamily="34" charset="0"/>
                          <a:cs typeface="Arial" panose="020B0604020202020204" pitchFamily="34" charset="0"/>
                        </a:rPr>
                        <a:t>https://</a:t>
                      </a:r>
                      <a:r>
                        <a:rPr lang="en-US" sz="2400" u="sng" dirty="0" err="1">
                          <a:solidFill>
                            <a:srgbClr val="FFC000"/>
                          </a:solidFill>
                          <a:latin typeface="Arial" panose="020B0604020202020204" pitchFamily="34" charset="0"/>
                          <a:cs typeface="Arial" panose="020B0604020202020204" pitchFamily="34" charset="0"/>
                        </a:rPr>
                        <a:t>www.posterpresentations.com</a:t>
                      </a:r>
                      <a:r>
                        <a:rPr lang="en-US" sz="2400" u="sng" dirty="0">
                          <a:solidFill>
                            <a:srgbClr val="FFC000"/>
                          </a:solidFill>
                          <a:latin typeface="Arial" panose="020B0604020202020204" pitchFamily="34" charset="0"/>
                          <a:cs typeface="Arial" panose="020B0604020202020204" pitchFamily="34" charset="0"/>
                        </a:rPr>
                        <a:t>/how-to-change-the-column-</a:t>
                      </a:r>
                      <a:r>
                        <a:rPr lang="en-US" sz="2400" u="sng" dirty="0" err="1">
                          <a:solidFill>
                            <a:srgbClr val="FFC000"/>
                          </a:solidFill>
                          <a:latin typeface="Arial" panose="020B0604020202020204" pitchFamily="34" charset="0"/>
                          <a:cs typeface="Arial" panose="020B0604020202020204" pitchFamily="34" charset="0"/>
                        </a:rPr>
                        <a:t>configuration.html</a:t>
                      </a:r>
                      <a:endParaRPr lang="en-US" u="sng" dirty="0">
                        <a:solidFill>
                          <a:srgbClr val="FFC000"/>
                        </a:solidFill>
                      </a:endParaRPr>
                    </a:p>
                  </a:txBody>
                  <a:tcPr marL="182880" marT="137160">
                    <a:solidFill>
                      <a:schemeClr val="tx1"/>
                    </a:solidFill>
                  </a:tcPr>
                </a:tc>
                <a:tc hMerge="1">
                  <a:txBody>
                    <a:bodyPr/>
                    <a:lstStyle/>
                    <a:p>
                      <a:endParaRPr lang="en-US" sz="2400" dirty="0">
                        <a:solidFill>
                          <a:srgbClr val="1F3A4E"/>
                        </a:solidFill>
                      </a:endParaRPr>
                    </a:p>
                  </a:txBody>
                  <a:tcPr marL="182880" marT="137160">
                    <a:blipFill rotWithShape="1">
                      <a:blip r:embed="rId9"/>
                      <a:stretch>
                        <a:fillRect/>
                      </a:stretch>
                    </a:blipFill>
                  </a:tcPr>
                </a:tc>
                <a:tc hMerge="1">
                  <a:txBody>
                    <a:bodyPr/>
                    <a:lstStyle/>
                    <a:p>
                      <a:endParaRPr lang="en-US" dirty="0"/>
                    </a:p>
                  </a:txBody>
                  <a:tcPr marL="182880" marT="137160">
                    <a:solidFill>
                      <a:srgbClr val="010101"/>
                    </a:solidFill>
                  </a:tcPr>
                </a:tc>
                <a:extLst>
                  <a:ext uri="{0D108BD9-81ED-4DB2-BD59-A6C34878D82A}">
                    <a16:rowId xmlns:a16="http://schemas.microsoft.com/office/drawing/2014/main" val="10004"/>
                  </a:ext>
                </a:extLst>
              </a:tr>
              <a:tr h="5177074">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blipFill dpi="0" rotWithShape="1">
                      <a:blip r:embed="rId10">
                        <a:extLst>
                          <a:ext uri="{28A0092B-C50C-407E-A947-70E740481C1C}">
                            <a14:useLocalDpi xmlns:a14="http://schemas.microsoft.com/office/drawing/2010/main" val="0"/>
                          </a:ext>
                        </a:extLst>
                      </a:blip>
                      <a:srcRect/>
                      <a:stretch>
                        <a:fillRect/>
                      </a:stretch>
                    </a:blipFill>
                  </a:tcPr>
                </a:tc>
                <a:tc hMerge="1">
                  <a:txBody>
                    <a:bodyPr/>
                    <a:lstStyle/>
                    <a:p>
                      <a:endParaRPr lang="en-US"/>
                    </a:p>
                  </a:txBody>
                  <a:tcPr/>
                </a:tc>
                <a:tc row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panose="020B0604020202020204" pitchFamily="34" charset="0"/>
                          <a:cs typeface="Arial" panose="020B0604020202020204" pitchFamily="34" charset="0"/>
                        </a:rPr>
                        <a:t>How to hide the QUICK START GUIDE bars from the sides of the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The Quick Start</a:t>
                      </a:r>
                      <a:r>
                        <a:rPr lang="en-US" sz="2400" baseline="0" noProof="0" dirty="0">
                          <a:solidFill>
                            <a:srgbClr val="D9D9D9"/>
                          </a:solidFill>
                          <a:latin typeface="Arial" panose="020B0604020202020204" pitchFamily="34" charset="0"/>
                          <a:cs typeface="Arial" panose="020B0604020202020204" pitchFamily="34" charset="0"/>
                        </a:rPr>
                        <a:t> Guides</a:t>
                      </a:r>
                      <a:r>
                        <a:rPr lang="en-US" sz="2400" noProof="0" dirty="0">
                          <a:solidFill>
                            <a:srgbClr val="D9D9D9"/>
                          </a:solidFill>
                          <a:latin typeface="Arial" panose="020B0604020202020204" pitchFamily="34" charset="0"/>
                          <a:cs typeface="Arial" panose="020B0604020202020204" pitchFamily="34" charset="0"/>
                        </a:rPr>
                        <a:t> </a:t>
                      </a:r>
                      <a:r>
                        <a:rPr lang="en-US" sz="2400" u="sng" noProof="0" dirty="0">
                          <a:solidFill>
                            <a:srgbClr val="D9D9D9"/>
                          </a:solidFill>
                          <a:latin typeface="Arial" panose="020B0604020202020204" pitchFamily="34" charset="0"/>
                          <a:cs typeface="Arial" panose="020B0604020202020204" pitchFamily="34" charset="0"/>
                        </a:rPr>
                        <a:t>are outside the template’s printable area</a:t>
                      </a:r>
                      <a:r>
                        <a:rPr lang="en-US" sz="2400" noProof="0" dirty="0">
                          <a:solidFill>
                            <a:srgbClr val="D9D9D9"/>
                          </a:solidFill>
                          <a:latin typeface="Arial" panose="020B0604020202020204" pitchFamily="34" charset="0"/>
                          <a:cs typeface="Arial" panose="020B0604020202020204" pitchFamily="34" charset="0"/>
                        </a:rPr>
                        <a:t> and they will not be on the printed poster</a:t>
                      </a:r>
                      <a:r>
                        <a:rPr lang="en-US" sz="2400" baseline="0" noProof="0" dirty="0">
                          <a:solidFill>
                            <a:srgbClr val="D9D9D9"/>
                          </a:solidFill>
                          <a:latin typeface="Arial" panose="020B0604020202020204" pitchFamily="34" charset="0"/>
                          <a:cs typeface="Arial" panose="020B0604020202020204" pitchFamily="34" charset="0"/>
                        </a:rPr>
                        <a:t>. </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baseline="0" noProof="0" dirty="0">
                          <a:solidFill>
                            <a:srgbClr val="D9D9D9"/>
                          </a:solidFill>
                          <a:latin typeface="Arial" panose="020B0604020202020204" pitchFamily="34" charset="0"/>
                          <a:cs typeface="Arial" panose="020B0604020202020204" pitchFamily="34" charset="0"/>
                        </a:rPr>
                        <a:t>If you create a PDF file from your template, the guides will not be included.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baseline="0" noProof="0" dirty="0">
                          <a:solidFill>
                            <a:srgbClr val="D9D9D9"/>
                          </a:solidFill>
                          <a:latin typeface="Arial" panose="020B0604020202020204" pitchFamily="34" charset="0"/>
                          <a:cs typeface="Arial" panose="020B0604020202020204" pitchFamily="34" charset="0"/>
                        </a:rPr>
                        <a:t>To hide the guides click on the </a:t>
                      </a:r>
                      <a:r>
                        <a:rPr lang="en-US" sz="2400" b="1" baseline="0" noProof="0" dirty="0">
                          <a:solidFill>
                            <a:srgbClr val="D9D9D9"/>
                          </a:solidFill>
                          <a:latin typeface="Arial" panose="020B0604020202020204" pitchFamily="34" charset="0"/>
                          <a:cs typeface="Arial" panose="020B0604020202020204" pitchFamily="34" charset="0"/>
                        </a:rPr>
                        <a:t>Home</a:t>
                      </a:r>
                      <a:r>
                        <a:rPr lang="en-US" sz="2400" baseline="0" noProof="0" dirty="0">
                          <a:solidFill>
                            <a:srgbClr val="D9D9D9"/>
                          </a:solidFill>
                          <a:latin typeface="Arial" panose="020B0604020202020204" pitchFamily="34" charset="0"/>
                          <a:cs typeface="Arial" panose="020B0604020202020204" pitchFamily="34" charset="0"/>
                        </a:rPr>
                        <a:t> tab (top of the screen) and then click on the </a:t>
                      </a:r>
                      <a:r>
                        <a:rPr lang="en-US" sz="2400" b="1" baseline="0" noProof="0" dirty="0">
                          <a:solidFill>
                            <a:srgbClr val="D9D9D9"/>
                          </a:solidFill>
                          <a:latin typeface="Arial" panose="020B0604020202020204" pitchFamily="34" charset="0"/>
                          <a:cs typeface="Arial" panose="020B0604020202020204" pitchFamily="34" charset="0"/>
                        </a:rPr>
                        <a:t>Layout</a:t>
                      </a:r>
                      <a:r>
                        <a:rPr lang="en-US" sz="2400" baseline="0" noProof="0" dirty="0">
                          <a:solidFill>
                            <a:srgbClr val="D9D9D9"/>
                          </a:solidFill>
                          <a:latin typeface="Arial" panose="020B0604020202020204" pitchFamily="34" charset="0"/>
                          <a:cs typeface="Arial" panose="020B0604020202020204" pitchFamily="34" charset="0"/>
                        </a:rPr>
                        <a:t> button below to see the available layouts. Choose the </a:t>
                      </a:r>
                      <a:r>
                        <a:rPr lang="en-US" sz="2400" b="1" baseline="0" noProof="0" dirty="0">
                          <a:solidFill>
                            <a:srgbClr val="D9D9D9"/>
                          </a:solidFill>
                          <a:latin typeface="Arial" panose="020B0604020202020204" pitchFamily="34" charset="0"/>
                          <a:cs typeface="Arial" panose="020B0604020202020204" pitchFamily="34" charset="0"/>
                        </a:rPr>
                        <a:t>Without Guides </a:t>
                      </a:r>
                      <a:r>
                        <a:rPr lang="en-US" sz="2400" b="0" baseline="0" noProof="0" dirty="0">
                          <a:solidFill>
                            <a:srgbClr val="D9D9D9"/>
                          </a:solidFill>
                          <a:latin typeface="Arial" panose="020B0604020202020204" pitchFamily="34" charset="0"/>
                          <a:cs typeface="Arial" panose="020B0604020202020204" pitchFamily="34" charset="0"/>
                        </a:rPr>
                        <a:t>layout</a:t>
                      </a:r>
                      <a:r>
                        <a:rPr lang="en-US" sz="2400" baseline="0" noProof="0" dirty="0">
                          <a:solidFill>
                            <a:srgbClr val="D9D9D9"/>
                          </a:solidFill>
                          <a:latin typeface="Arial" panose="020B0604020202020204" pitchFamily="34" charset="0"/>
                          <a:cs typeface="Arial" panose="020B0604020202020204" pitchFamily="34" charset="0"/>
                        </a:rPr>
                        <a:t>.</a:t>
                      </a: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5"/>
                  </a:ext>
                </a:extLst>
              </a:tr>
              <a:tr h="2888327">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hMerge="1">
                  <a:txBody>
                    <a:bodyPr/>
                    <a:lstStyle/>
                    <a:p>
                      <a:endParaRPr lang="en-US"/>
                    </a:p>
                  </a:txBody>
                  <a:tcPr/>
                </a:tc>
                <a:tc vMerge="1">
                  <a:txBody>
                    <a:bodyPr/>
                    <a:lstStyle/>
                    <a:p>
                      <a:endParaRPr lang="en-US"/>
                    </a:p>
                  </a:txBody>
                  <a:tcPr/>
                </a:tc>
                <a:extLst>
                  <a:ext uri="{0D108BD9-81ED-4DB2-BD59-A6C34878D82A}">
                    <a16:rowId xmlns:a16="http://schemas.microsoft.com/office/drawing/2014/main" val="1766341567"/>
                  </a:ext>
                </a:extLst>
              </a:tr>
              <a:tr h="3781426">
                <a:tc gridSpan="2">
                  <a:txBody>
                    <a:bodyPr/>
                    <a:lstStyle/>
                    <a:p>
                      <a:r>
                        <a:rPr lang="en-US" sz="2800" b="1" dirty="0">
                          <a:solidFill>
                            <a:srgbClr val="FFC000"/>
                          </a:solidFill>
                          <a:latin typeface="Arial" panose="020B0604020202020204" pitchFamily="34" charset="0"/>
                          <a:cs typeface="Arial" panose="020B0604020202020204" pitchFamily="34" charset="0"/>
                        </a:rPr>
                        <a:t>How to</a:t>
                      </a:r>
                      <a:r>
                        <a:rPr lang="en-US" sz="2800" b="1" baseline="0" dirty="0">
                          <a:solidFill>
                            <a:srgbClr val="FFC000"/>
                          </a:solidFill>
                          <a:latin typeface="Arial" panose="020B0604020202020204" pitchFamily="34" charset="0"/>
                          <a:cs typeface="Arial" panose="020B0604020202020204" pitchFamily="34" charset="0"/>
                        </a:rPr>
                        <a:t> preview your poster prior to printing</a:t>
                      </a:r>
                      <a:endParaRPr lang="en-US" sz="2800" b="1" dirty="0">
                        <a:solidFill>
                          <a:srgbClr val="FFC000"/>
                        </a:solidFill>
                        <a:latin typeface="Arial" panose="020B0604020202020204" pitchFamily="34" charset="0"/>
                        <a:cs typeface="Arial" panose="020B0604020202020204" pitchFamily="34" charset="0"/>
                      </a:endParaRPr>
                    </a:p>
                    <a:p>
                      <a:r>
                        <a:rPr lang="en-US" sz="2400" dirty="0">
                          <a:solidFill>
                            <a:srgbClr val="D9D9D9"/>
                          </a:solidFill>
                          <a:latin typeface="Arial" panose="020B0604020202020204" pitchFamily="34" charset="0"/>
                          <a:cs typeface="Arial" panose="020B0604020202020204" pitchFamily="34" charset="0"/>
                        </a:rPr>
                        <a:t>You can preview your poster at any time by pressing the </a:t>
                      </a:r>
                      <a:r>
                        <a:rPr lang="en-US" sz="2400" dirty="0">
                          <a:solidFill>
                            <a:srgbClr val="FFC000"/>
                          </a:solidFill>
                          <a:latin typeface="Arial" panose="020B0604020202020204" pitchFamily="34" charset="0"/>
                          <a:cs typeface="Arial" panose="020B0604020202020204" pitchFamily="34" charset="0"/>
                        </a:rPr>
                        <a:t>F5 key</a:t>
                      </a:r>
                      <a:r>
                        <a:rPr lang="en-US" sz="2400" dirty="0">
                          <a:solidFill>
                            <a:srgbClr val="D9D9D9"/>
                          </a:solidFill>
                          <a:latin typeface="Arial" panose="020B0604020202020204" pitchFamily="34" charset="0"/>
                          <a:cs typeface="Arial" panose="020B0604020202020204" pitchFamily="34" charset="0"/>
                        </a:rPr>
                        <a:t> on your keyboard. You will see on the screen what's on your poster and how it should look when printed. Press the </a:t>
                      </a:r>
                      <a:r>
                        <a:rPr lang="en-US" sz="2400" dirty="0">
                          <a:solidFill>
                            <a:srgbClr val="FFC000"/>
                          </a:solidFill>
                          <a:latin typeface="Arial" panose="020B0604020202020204" pitchFamily="34" charset="0"/>
                          <a:cs typeface="Arial" panose="020B0604020202020204" pitchFamily="34" charset="0"/>
                        </a:rPr>
                        <a:t>ESC key </a:t>
                      </a:r>
                      <a:r>
                        <a:rPr lang="en-US" sz="2400" dirty="0">
                          <a:solidFill>
                            <a:srgbClr val="D9D9D9"/>
                          </a:solidFill>
                          <a:latin typeface="Arial" panose="020B0604020202020204" pitchFamily="34" charset="0"/>
                          <a:cs typeface="Arial" panose="020B0604020202020204" pitchFamily="34" charset="0"/>
                        </a:rPr>
                        <a:t>to exit Preview.</a:t>
                      </a:r>
                    </a:p>
                  </a:txBody>
                  <a:tcPr marL="182880" marT="137160">
                    <a:solidFill>
                      <a:srgbClr val="010101"/>
                    </a:solidFill>
                  </a:tcPr>
                </a:tc>
                <a:tc hMerge="1">
                  <a:txBody>
                    <a:bodyPr/>
                    <a:lstStyle/>
                    <a:p>
                      <a:endParaRPr lang="en-US"/>
                    </a:p>
                  </a:txBody>
                  <a:tcPr/>
                </a:tc>
                <a:tc>
                  <a:txBody>
                    <a:bodyPr/>
                    <a:lstStyle/>
                    <a:p>
                      <a:pPr algn="ctr"/>
                      <a:r>
                        <a:rPr lang="en-US" sz="11500" b="1" dirty="0">
                          <a:solidFill>
                            <a:srgbClr val="D9D9D9"/>
                          </a:solidFill>
                          <a:latin typeface="Arial" panose="020B0604020202020204" pitchFamily="34" charset="0"/>
                          <a:cs typeface="Arial" panose="020B0604020202020204" pitchFamily="34" charset="0"/>
                        </a:rPr>
                        <a:t>F5</a:t>
                      </a:r>
                      <a:r>
                        <a:rPr lang="en-US" sz="2400" baseline="0" dirty="0">
                          <a:solidFill>
                            <a:srgbClr val="D9D9D9"/>
                          </a:solidFill>
                          <a:latin typeface="Arial" panose="020B0604020202020204" pitchFamily="34" charset="0"/>
                          <a:cs typeface="Arial" panose="020B0604020202020204" pitchFamily="34" charset="0"/>
                        </a:rPr>
                        <a:t> </a:t>
                      </a:r>
                      <a:endParaRPr lang="en-US" dirty="0"/>
                    </a:p>
                  </a:txBody>
                  <a:tcPr marL="182880" marT="137160" anchor="ctr">
                    <a:solidFill>
                      <a:schemeClr val="tx1">
                        <a:lumMod val="95000"/>
                        <a:lumOff val="5000"/>
                      </a:schemeClr>
                    </a:solidFill>
                  </a:tcPr>
                </a:tc>
                <a:extLst>
                  <a:ext uri="{0D108BD9-81ED-4DB2-BD59-A6C34878D82A}">
                    <a16:rowId xmlns:a16="http://schemas.microsoft.com/office/drawing/2014/main" val="10006"/>
                  </a:ext>
                </a:extLst>
              </a:tr>
              <a:tr h="5674009">
                <a:tc gridSpan="3">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a:cs typeface="Arial"/>
                        </a:rPr>
                        <a:t>How to 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When you are ready to have your poster printed go online to </a:t>
                      </a:r>
                      <a:r>
                        <a:rPr lang="en-US" sz="2400" noProof="0" dirty="0" err="1">
                          <a:solidFill>
                            <a:srgbClr val="FFC000"/>
                          </a:solidFill>
                          <a:latin typeface="Arial"/>
                          <a:cs typeface="Arial"/>
                        </a:rPr>
                        <a:t>PosterPresentations.com</a:t>
                      </a:r>
                      <a:r>
                        <a:rPr lang="en-US" sz="2400" noProof="0" dirty="0">
                          <a:solidFill>
                            <a:srgbClr val="D9D9D9"/>
                          </a:solidFill>
                          <a:latin typeface="Arial"/>
                          <a:cs typeface="Arial"/>
                        </a:rPr>
                        <a:t> and click on the "</a:t>
                      </a:r>
                      <a:r>
                        <a:rPr lang="en-US" sz="2400" noProof="0" dirty="0">
                          <a:solidFill>
                            <a:srgbClr val="FFC000"/>
                          </a:solidFill>
                          <a:latin typeface="Arial"/>
                          <a:cs typeface="Arial"/>
                        </a:rPr>
                        <a:t>Order Your Poster</a:t>
                      </a:r>
                      <a:r>
                        <a:rPr lang="en-US" sz="2400" noProof="0" dirty="0">
                          <a:solidFill>
                            <a:srgbClr val="D9D9D9"/>
                          </a:solidFill>
                          <a:latin typeface="Arial"/>
                          <a:cs typeface="Arial"/>
                        </a:rPr>
                        <a:t>" button. You can have your poster printed on professional papers, fabric for easy traveling and a variety of other materials. </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If you submit a PowerPoint document, you will be receiving a PDF proof for your approval prior to printing. If your order is placed and paid for before noon (Pacific time) Monday-Friday, your order will ship out that same day. FedEx Next day, Second day, Third day, and Free Ground services are offered. </a:t>
                      </a:r>
                    </a:p>
                    <a:p>
                      <a:pPr marL="0" marR="0" lvl="0" indent="0" algn="l" defTabSz="114300" rtl="0" eaLnBrk="1" fontAlgn="auto" latinLnBrk="0" hangingPunct="1">
                        <a:lnSpc>
                          <a:spcPct val="100000"/>
                        </a:lnSpc>
                        <a:spcBef>
                          <a:spcPts val="0"/>
                        </a:spcBef>
                        <a:spcAft>
                          <a:spcPts val="0"/>
                        </a:spcAft>
                        <a:buClrTx/>
                        <a:buSzTx/>
                        <a:buFontTx/>
                        <a:buNone/>
                        <a:tabLst/>
                        <a:defRPr/>
                      </a:pPr>
                      <a:br>
                        <a:rPr lang="en-US" sz="2400" noProof="0" dirty="0">
                          <a:solidFill>
                            <a:srgbClr val="D9D9D9"/>
                          </a:solidFill>
                          <a:latin typeface="Arial"/>
                          <a:cs typeface="Arial"/>
                        </a:rPr>
                      </a:br>
                      <a:r>
                        <a:rPr lang="en-US" sz="2400" noProof="0" dirty="0">
                          <a:solidFill>
                            <a:srgbClr val="D9D9D9"/>
                          </a:solidFill>
                          <a:latin typeface="Arial"/>
                          <a:cs typeface="Arial"/>
                        </a:rPr>
                        <a:t>Go to </a:t>
                      </a:r>
                      <a:r>
                        <a:rPr lang="en-US" sz="2400" noProof="0" dirty="0" err="1">
                          <a:solidFill>
                            <a:srgbClr val="FFC000"/>
                          </a:solidFill>
                          <a:latin typeface="Arial"/>
                          <a:cs typeface="Arial"/>
                        </a:rPr>
                        <a:t>PosterPresentations.com</a:t>
                      </a:r>
                      <a:r>
                        <a:rPr lang="en-US" sz="2400" noProof="0" dirty="0">
                          <a:solidFill>
                            <a:srgbClr val="D9D9D9"/>
                          </a:solidFill>
                          <a:latin typeface="Arial"/>
                          <a:cs typeface="Arial"/>
                        </a:rPr>
                        <a:t> for more information.</a:t>
                      </a:r>
                    </a:p>
                  </a:txBody>
                  <a:tcPr marL="182880" marT="137160">
                    <a:solidFill>
                      <a:srgbClr val="01010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r h="1354778">
                <a:tc gridSpan="3">
                  <a:txBody>
                    <a:bodyPr/>
                    <a:lstStyle/>
                    <a:p>
                      <a:endParaRPr lang="en-US" sz="2400" dirty="0">
                        <a:solidFill>
                          <a:srgbClr val="1F3A4E"/>
                        </a:solidFill>
                      </a:endParaRPr>
                    </a:p>
                  </a:txBody>
                  <a:tcPr marL="182880" marT="137160">
                    <a:blipFill dpi="0" rotWithShape="1">
                      <a:blip r:embed="rId11">
                        <a:extLst>
                          <a:ext uri="{28A0092B-C50C-407E-A947-70E740481C1C}">
                            <a14:useLocalDpi xmlns:a14="http://schemas.microsoft.com/office/drawing/2010/main" val="0"/>
                          </a:ext>
                        </a:extLst>
                      </a:blip>
                      <a:srcRect/>
                      <a:stretch>
                        <a:fillRect/>
                      </a:stretch>
                    </a:blip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8"/>
                  </a:ext>
                </a:extLst>
              </a:tr>
              <a:tr h="3212204">
                <a:tc>
                  <a:txBody>
                    <a:bodyPr/>
                    <a:lstStyle/>
                    <a:p>
                      <a:pPr>
                        <a:lnSpc>
                          <a:spcPts val="2600"/>
                        </a:lnSpc>
                      </a:pPr>
                      <a:r>
                        <a:rPr lang="en-US" sz="2000" dirty="0">
                          <a:solidFill>
                            <a:schemeClr val="bg1">
                              <a:lumMod val="85000"/>
                            </a:schemeClr>
                          </a:solidFill>
                          <a:latin typeface="Arial"/>
                          <a:cs typeface="Arial"/>
                        </a:rPr>
                        <a:t>© 2019</a:t>
                      </a:r>
                      <a:r>
                        <a:rPr lang="en-US" sz="2000" baseline="0" dirty="0">
                          <a:solidFill>
                            <a:schemeClr val="bg1">
                              <a:lumMod val="85000"/>
                            </a:schemeClr>
                          </a:solidFill>
                          <a:latin typeface="Arial"/>
                          <a:cs typeface="Arial"/>
                        </a:rPr>
                        <a:t> </a:t>
                      </a:r>
                      <a:r>
                        <a:rPr lang="en-US" sz="2000" dirty="0" err="1">
                          <a:solidFill>
                            <a:schemeClr val="bg1">
                              <a:lumMod val="85000"/>
                            </a:schemeClr>
                          </a:solidFill>
                          <a:latin typeface="Arial"/>
                          <a:cs typeface="Arial"/>
                        </a:rPr>
                        <a:t>PosterPresentations.com</a:t>
                      </a:r>
                      <a:br>
                        <a:rPr lang="en-US" sz="2000" dirty="0">
                          <a:solidFill>
                            <a:schemeClr val="bg1">
                              <a:lumMod val="85000"/>
                            </a:schemeClr>
                          </a:solidFill>
                          <a:latin typeface="Arial"/>
                          <a:cs typeface="Arial"/>
                        </a:rPr>
                      </a:br>
                      <a:r>
                        <a:rPr lang="en-US" sz="2000" dirty="0">
                          <a:solidFill>
                            <a:schemeClr val="bg1">
                              <a:lumMod val="85000"/>
                            </a:schemeClr>
                          </a:solidFill>
                          <a:latin typeface="Arial"/>
                          <a:cs typeface="Arial"/>
                        </a:rPr>
                        <a:t>2117 Fourth Street ,</a:t>
                      </a:r>
                      <a:r>
                        <a:rPr lang="en-US" sz="2000" baseline="0" dirty="0">
                          <a:solidFill>
                            <a:schemeClr val="bg1">
                              <a:lumMod val="85000"/>
                            </a:schemeClr>
                          </a:solidFill>
                          <a:latin typeface="Arial"/>
                          <a:cs typeface="Arial"/>
                        </a:rPr>
                        <a:t> STE C        </a:t>
                      </a:r>
                    </a:p>
                    <a:p>
                      <a:pPr>
                        <a:lnSpc>
                          <a:spcPts val="2600"/>
                        </a:lnSpc>
                      </a:pPr>
                      <a:r>
                        <a:rPr lang="en-US" sz="2000" baseline="0" dirty="0">
                          <a:solidFill>
                            <a:schemeClr val="bg1">
                              <a:lumMod val="85000"/>
                            </a:schemeClr>
                          </a:solidFill>
                          <a:latin typeface="Arial"/>
                          <a:cs typeface="Arial"/>
                        </a:rPr>
                        <a:t>Berkeley CA 94710 USA</a:t>
                      </a:r>
                      <a:endParaRPr lang="en-US" sz="2000" dirty="0">
                        <a:solidFill>
                          <a:schemeClr val="bg1">
                            <a:lumMod val="85000"/>
                          </a:schemeClr>
                        </a:solidFill>
                        <a:latin typeface="Arial"/>
                        <a:cs typeface="Arial"/>
                      </a:endParaRPr>
                    </a:p>
                  </a:txBody>
                  <a:tcPr marL="182880" marT="137160">
                    <a:solidFill>
                      <a:srgbClr val="010101"/>
                    </a:solidFill>
                  </a:tcPr>
                </a:tc>
                <a:tc gridSpan="2">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2400" b="1" dirty="0">
                          <a:solidFill>
                            <a:srgbClr val="D0D0D0"/>
                          </a:solidFill>
                          <a:latin typeface="Arial"/>
                          <a:cs typeface="Arial"/>
                        </a:rPr>
                        <a:t>For complete tutorials</a:t>
                      </a:r>
                      <a:r>
                        <a:rPr lang="en-US" sz="2400" b="1" baseline="0" dirty="0">
                          <a:solidFill>
                            <a:srgbClr val="D0D0D0"/>
                          </a:solidFill>
                          <a:latin typeface="Arial"/>
                          <a:cs typeface="Arial"/>
                        </a:rPr>
                        <a:t> visit:</a:t>
                      </a:r>
                    </a:p>
                    <a:p>
                      <a:pPr marL="0" marR="0" indent="0" algn="l" defTabSz="4388900" rtl="0" eaLnBrk="1" fontAlgn="auto" latinLnBrk="0" hangingPunct="1">
                        <a:lnSpc>
                          <a:spcPct val="100000"/>
                        </a:lnSpc>
                        <a:spcBef>
                          <a:spcPts val="0"/>
                        </a:spcBef>
                        <a:spcAft>
                          <a:spcPts val="0"/>
                        </a:spcAft>
                        <a:buClrTx/>
                        <a:buSzTx/>
                        <a:buFontTx/>
                        <a:buNone/>
                        <a:tabLst/>
                        <a:defRPr/>
                      </a:pPr>
                      <a:r>
                        <a:rPr lang="en-US" sz="1800" b="1" dirty="0">
                          <a:solidFill>
                            <a:srgbClr val="FFC000"/>
                          </a:solidFill>
                          <a:latin typeface="Arial"/>
                          <a:cs typeface="Arial"/>
                        </a:rPr>
                        <a:t>https://</a:t>
                      </a:r>
                      <a:r>
                        <a:rPr lang="en-US" sz="1800" b="1" dirty="0" err="1">
                          <a:solidFill>
                            <a:srgbClr val="FFC000"/>
                          </a:solidFill>
                          <a:latin typeface="Arial"/>
                          <a:cs typeface="Arial"/>
                        </a:rPr>
                        <a:t>www.posterpresentations.com</a:t>
                      </a:r>
                      <a:r>
                        <a:rPr lang="en-US" sz="1800" b="1" dirty="0">
                          <a:solidFill>
                            <a:srgbClr val="FFC000"/>
                          </a:solidFill>
                          <a:latin typeface="Arial"/>
                          <a:cs typeface="Arial"/>
                        </a:rPr>
                        <a:t>/</a:t>
                      </a:r>
                      <a:r>
                        <a:rPr lang="en-US" sz="1800" b="1" dirty="0" err="1">
                          <a:solidFill>
                            <a:srgbClr val="FFC000"/>
                          </a:solidFill>
                          <a:latin typeface="Arial"/>
                          <a:cs typeface="Arial"/>
                        </a:rPr>
                        <a:t>helpdesk.html</a:t>
                      </a:r>
                      <a:endParaRPr lang="en-US" sz="1800" dirty="0">
                        <a:solidFill>
                          <a:schemeClr val="bg1">
                            <a:lumMod val="85000"/>
                          </a:schemeClr>
                        </a:solidFill>
                        <a:latin typeface="Arial"/>
                        <a:cs typeface="Arial"/>
                      </a:endParaRPr>
                    </a:p>
                  </a:txBody>
                  <a:tcPr marL="182880" marT="137160">
                    <a:solidFill>
                      <a:srgbClr val="010101"/>
                    </a:solidFill>
                  </a:tcPr>
                </a:tc>
                <a:tc hMerge="1">
                  <a:txBody>
                    <a:bodyPr/>
                    <a:lstStyle/>
                    <a:p>
                      <a:endParaRPr lang="en-US"/>
                    </a:p>
                  </a:txBody>
                  <a:tcPr/>
                </a:tc>
                <a:extLst>
                  <a:ext uri="{0D108BD9-81ED-4DB2-BD59-A6C34878D82A}">
                    <a16:rowId xmlns:a16="http://schemas.microsoft.com/office/drawing/2014/main" val="10009"/>
                  </a:ext>
                </a:extLst>
              </a:tr>
            </a:tbl>
          </a:graphicData>
        </a:graphic>
      </p:graphicFrame>
      <p:grpSp>
        <p:nvGrpSpPr>
          <p:cNvPr id="23" name="Group 22">
            <a:extLst>
              <a:ext uri="{FF2B5EF4-FFF2-40B4-BE49-F238E27FC236}">
                <a16:creationId xmlns:a16="http://schemas.microsoft.com/office/drawing/2014/main" id="{88AEE462-59D9-BC48-B1CD-C78EEF40212C}"/>
              </a:ext>
            </a:extLst>
          </p:cNvPr>
          <p:cNvGrpSpPr/>
          <p:nvPr userDrawn="1"/>
        </p:nvGrpSpPr>
        <p:grpSpPr>
          <a:xfrm>
            <a:off x="-43304" y="11286"/>
            <a:ext cx="43905392" cy="4120075"/>
            <a:chOff x="-43304" y="11286"/>
            <a:chExt cx="43905392" cy="4120075"/>
          </a:xfrm>
        </p:grpSpPr>
        <p:sp>
          <p:nvSpPr>
            <p:cNvPr id="24" name="Rectangle 23">
              <a:extLst>
                <a:ext uri="{FF2B5EF4-FFF2-40B4-BE49-F238E27FC236}">
                  <a16:creationId xmlns:a16="http://schemas.microsoft.com/office/drawing/2014/main" id="{31DAC20A-9B7F-7A4C-88ED-929E01D223C9}"/>
                </a:ext>
              </a:extLst>
            </p:cNvPr>
            <p:cNvSpPr/>
            <p:nvPr userDrawn="1"/>
          </p:nvSpPr>
          <p:spPr>
            <a:xfrm>
              <a:off x="-1" y="1106328"/>
              <a:ext cx="43854834" cy="3025033"/>
            </a:xfrm>
            <a:prstGeom prst="rect">
              <a:avLst/>
            </a:prstGeom>
            <a:gradFill flip="none" rotWithShape="1">
              <a:gsLst>
                <a:gs pos="0">
                  <a:schemeClr val="accent6"/>
                </a:gs>
                <a:gs pos="100000">
                  <a:schemeClr val="accent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B8F40EC8-624E-234C-A5E5-CC7794589EA0}"/>
                </a:ext>
              </a:extLst>
            </p:cNvPr>
            <p:cNvGrpSpPr/>
            <p:nvPr userDrawn="1"/>
          </p:nvGrpSpPr>
          <p:grpSpPr>
            <a:xfrm>
              <a:off x="-43304" y="11286"/>
              <a:ext cx="43905392" cy="4036528"/>
              <a:chOff x="-14192" y="1382"/>
              <a:chExt cx="27451941" cy="4572641"/>
            </a:xfrm>
          </p:grpSpPr>
          <p:sp>
            <p:nvSpPr>
              <p:cNvPr id="26" name="Rectangle 16">
                <a:extLst>
                  <a:ext uri="{FF2B5EF4-FFF2-40B4-BE49-F238E27FC236}">
                    <a16:creationId xmlns:a16="http://schemas.microsoft.com/office/drawing/2014/main" id="{B0D06FD9-1BB8-8649-9A78-C78934370C9B}"/>
                  </a:ext>
                </a:extLst>
              </p:cNvPr>
              <p:cNvSpPr/>
              <p:nvPr userDrawn="1"/>
            </p:nvSpPr>
            <p:spPr>
              <a:xfrm>
                <a:off x="4001" y="707797"/>
                <a:ext cx="27429212" cy="3866226"/>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16">
                <a:extLst>
                  <a:ext uri="{FF2B5EF4-FFF2-40B4-BE49-F238E27FC236}">
                    <a16:creationId xmlns:a16="http://schemas.microsoft.com/office/drawing/2014/main" id="{2F081DFA-F21A-9E41-911A-1B69711D97EE}"/>
                  </a:ext>
                </a:extLst>
              </p:cNvPr>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15">
                <a:extLst>
                  <a:ext uri="{FF2B5EF4-FFF2-40B4-BE49-F238E27FC236}">
                    <a16:creationId xmlns:a16="http://schemas.microsoft.com/office/drawing/2014/main" id="{5425DB9E-358C-EE4C-8D75-8947C8800C66}"/>
                  </a:ext>
                </a:extLst>
              </p:cNvPr>
              <p:cNvSpPr/>
              <p:nvPr userDrawn="1"/>
            </p:nvSpPr>
            <p:spPr>
              <a:xfrm>
                <a:off x="-14192" y="1382"/>
                <a:ext cx="27451941" cy="4570665"/>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a:noFill/>
                  </a:ln>
                  <a:solidFill>
                    <a:schemeClr val="accent1"/>
                  </a:solidFill>
                </a:endParaRPr>
              </a:p>
            </p:txBody>
          </p:sp>
        </p:grpSp>
      </p:grpSp>
    </p:spTree>
  </p:cSld>
  <p:clrMap bg1="lt1" tx1="dk1" bg2="lt2" tx2="dk2" accent1="accent1" accent2="accent2" accent3="accent3" accent4="accent4" accent5="accent5" accent6="accent6" hlink="hlink" folHlink="folHlink"/>
  <p:sldLayoutIdLst>
    <p:sldLayoutId id="2147483654" r:id="rId1"/>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368" userDrawn="1">
          <p15:clr>
            <a:srgbClr val="F26B43"/>
          </p15:clr>
        </p15:guide>
        <p15:guide id="2" pos="6912" userDrawn="1">
          <p15:clr>
            <a:srgbClr val="F26B43"/>
          </p15:clr>
        </p15:guide>
        <p15:guide id="3" pos="20712"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19.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18">
            <a:extLst>
              <a:ext uri="{FF2B5EF4-FFF2-40B4-BE49-F238E27FC236}">
                <a16:creationId xmlns:a16="http://schemas.microsoft.com/office/drawing/2014/main" id="{B6912EF7-68E1-3C42-B83E-A6692A16780E}"/>
              </a:ext>
            </a:extLst>
          </p:cNvPr>
          <p:cNvSpPr>
            <a:spLocks noGrp="1"/>
          </p:cNvSpPr>
          <p:nvPr>
            <p:ph type="body" sz="quarter" idx="10"/>
          </p:nvPr>
        </p:nvSpPr>
        <p:spPr>
          <a:xfrm>
            <a:off x="459674" y="5503831"/>
            <a:ext cx="10056813" cy="3154688"/>
          </a:xfrm>
        </p:spPr>
        <p:txBody>
          <a:bodyPr/>
          <a:lstStyle/>
          <a:p>
            <a:r>
              <a:rPr lang="en-US" dirty="0"/>
              <a:t>The first, and biggest, part of our project was the data creation. TESS is brand new, and thus there are not many light curves, especially not any AGN light curves, so we had to invent methods to create our own. Then, all of those light curves go through a time sensitive machine learning model (a long short-term memory recurrent neural network). From this we can gleam properties of supermassive black holes at the center of galaxies, confirming or redefining the current accepted model of AGNs. </a:t>
            </a:r>
          </a:p>
        </p:txBody>
      </p:sp>
      <p:sp>
        <p:nvSpPr>
          <p:cNvPr id="20" name="Text Placeholder 19">
            <a:extLst>
              <a:ext uri="{FF2B5EF4-FFF2-40B4-BE49-F238E27FC236}">
                <a16:creationId xmlns:a16="http://schemas.microsoft.com/office/drawing/2014/main" id="{E7A09CF7-89F9-634E-8CEE-738134309482}"/>
              </a:ext>
            </a:extLst>
          </p:cNvPr>
          <p:cNvSpPr>
            <a:spLocks noGrp="1"/>
          </p:cNvSpPr>
          <p:nvPr>
            <p:ph type="body" sz="quarter" idx="11"/>
          </p:nvPr>
        </p:nvSpPr>
        <p:spPr/>
        <p:txBody>
          <a:bodyPr/>
          <a:lstStyle/>
          <a:p>
            <a:r>
              <a:rPr lang="en-US" dirty="0"/>
              <a:t>OVERVIEW</a:t>
            </a:r>
          </a:p>
        </p:txBody>
      </p:sp>
      <p:sp>
        <p:nvSpPr>
          <p:cNvPr id="21" name="Text Placeholder 20">
            <a:extLst>
              <a:ext uri="{FF2B5EF4-FFF2-40B4-BE49-F238E27FC236}">
                <a16:creationId xmlns:a16="http://schemas.microsoft.com/office/drawing/2014/main" id="{AAD15F5F-8465-AF4A-B5A1-702C397D3501}"/>
              </a:ext>
            </a:extLst>
          </p:cNvPr>
          <p:cNvSpPr>
            <a:spLocks noGrp="1"/>
          </p:cNvSpPr>
          <p:nvPr>
            <p:ph type="body" sz="quarter" idx="20"/>
          </p:nvPr>
        </p:nvSpPr>
        <p:spPr/>
        <p:txBody>
          <a:bodyPr/>
          <a:lstStyle/>
          <a:p>
            <a:r>
              <a:rPr lang="en-US" dirty="0"/>
              <a:t>CATALOGUE CREATION</a:t>
            </a:r>
          </a:p>
        </p:txBody>
      </p:sp>
      <p:sp>
        <p:nvSpPr>
          <p:cNvPr id="22" name="Text Placeholder 21">
            <a:extLst>
              <a:ext uri="{FF2B5EF4-FFF2-40B4-BE49-F238E27FC236}">
                <a16:creationId xmlns:a16="http://schemas.microsoft.com/office/drawing/2014/main" id="{4D87EC12-EE74-7440-8AC9-97DC243E7FC0}"/>
              </a:ext>
            </a:extLst>
          </p:cNvPr>
          <p:cNvSpPr>
            <a:spLocks noGrp="1"/>
          </p:cNvSpPr>
          <p:nvPr>
            <p:ph type="body" sz="quarter" idx="21"/>
          </p:nvPr>
        </p:nvSpPr>
        <p:spPr>
          <a:xfrm>
            <a:off x="11428410" y="5503831"/>
            <a:ext cx="10048874" cy="3154688"/>
          </a:xfrm>
        </p:spPr>
        <p:txBody>
          <a:bodyPr/>
          <a:lstStyle/>
          <a:p>
            <a:r>
              <a:rPr lang="en-US" dirty="0"/>
              <a:t>TESS (Transiting Exoplanet Survey Satellite) records data by taking images of large sections of the night sky. It looks at each section, called a sector, for one month at a time, then moves on to the next sector. At places where sectors overlap near the poles, objects are viewed for months at a time. This gives longer light curves which is more beneficial for machine learning models, so the AGN dataset was cut based on the number of sectors in which objects were observed.</a:t>
            </a:r>
          </a:p>
        </p:txBody>
      </p:sp>
      <p:sp>
        <p:nvSpPr>
          <p:cNvPr id="23" name="Text Placeholder 22">
            <a:extLst>
              <a:ext uri="{FF2B5EF4-FFF2-40B4-BE49-F238E27FC236}">
                <a16:creationId xmlns:a16="http://schemas.microsoft.com/office/drawing/2014/main" id="{9FFEC1BB-96C6-4049-B95C-409F42DC4502}"/>
              </a:ext>
            </a:extLst>
          </p:cNvPr>
          <p:cNvSpPr>
            <a:spLocks noGrp="1"/>
          </p:cNvSpPr>
          <p:nvPr>
            <p:ph type="body" sz="quarter" idx="22"/>
          </p:nvPr>
        </p:nvSpPr>
        <p:spPr/>
        <p:txBody>
          <a:bodyPr/>
          <a:lstStyle/>
          <a:p>
            <a:r>
              <a:rPr lang="en-US" dirty="0"/>
              <a:t>TESS LIGHTCURVE DATA</a:t>
            </a:r>
          </a:p>
        </p:txBody>
      </p:sp>
      <p:sp>
        <p:nvSpPr>
          <p:cNvPr id="25" name="Text Placeholder 24">
            <a:extLst>
              <a:ext uri="{FF2B5EF4-FFF2-40B4-BE49-F238E27FC236}">
                <a16:creationId xmlns:a16="http://schemas.microsoft.com/office/drawing/2014/main" id="{742138F7-F9D9-3042-843E-FE1B1D8E4499}"/>
              </a:ext>
            </a:extLst>
          </p:cNvPr>
          <p:cNvSpPr>
            <a:spLocks noGrp="1"/>
          </p:cNvSpPr>
          <p:nvPr>
            <p:ph type="body" sz="quarter" idx="24"/>
          </p:nvPr>
        </p:nvSpPr>
        <p:spPr/>
        <p:txBody>
          <a:bodyPr/>
          <a:lstStyle/>
          <a:p>
            <a:r>
              <a:rPr lang="en-US" dirty="0"/>
              <a:t>SLOAN DIGITAL SKY SURVEY DATA</a:t>
            </a:r>
          </a:p>
        </p:txBody>
      </p:sp>
      <p:sp>
        <p:nvSpPr>
          <p:cNvPr id="26" name="Text Placeholder 25">
            <a:extLst>
              <a:ext uri="{FF2B5EF4-FFF2-40B4-BE49-F238E27FC236}">
                <a16:creationId xmlns:a16="http://schemas.microsoft.com/office/drawing/2014/main" id="{B95E0F09-980B-E840-9510-C2C66D5055A0}"/>
              </a:ext>
            </a:extLst>
          </p:cNvPr>
          <p:cNvSpPr>
            <a:spLocks noGrp="1"/>
          </p:cNvSpPr>
          <p:nvPr>
            <p:ph type="body" sz="quarter" idx="25"/>
          </p:nvPr>
        </p:nvSpPr>
        <p:spPr/>
        <p:txBody>
          <a:bodyPr/>
          <a:lstStyle/>
          <a:p>
            <a:r>
              <a:rPr lang="en-US" dirty="0"/>
              <a:t>MODEL FINDINGS</a:t>
            </a:r>
          </a:p>
        </p:txBody>
      </p:sp>
      <p:sp>
        <p:nvSpPr>
          <p:cNvPr id="27" name="Text Placeholder 26">
            <a:extLst>
              <a:ext uri="{FF2B5EF4-FFF2-40B4-BE49-F238E27FC236}">
                <a16:creationId xmlns:a16="http://schemas.microsoft.com/office/drawing/2014/main" id="{AF7F2AEB-873F-634C-A33B-3EDA079E4543}"/>
              </a:ext>
            </a:extLst>
          </p:cNvPr>
          <p:cNvSpPr>
            <a:spLocks noGrp="1"/>
          </p:cNvSpPr>
          <p:nvPr>
            <p:ph type="body" sz="quarter" idx="26"/>
          </p:nvPr>
        </p:nvSpPr>
        <p:spPr/>
        <p:txBody>
          <a:bodyPr/>
          <a:lstStyle/>
          <a:p>
            <a:r>
              <a:rPr lang="en-US" dirty="0"/>
              <a:t>Model not complete. </a:t>
            </a:r>
          </a:p>
        </p:txBody>
      </p:sp>
      <p:sp>
        <p:nvSpPr>
          <p:cNvPr id="28" name="Text Placeholder 27">
            <a:extLst>
              <a:ext uri="{FF2B5EF4-FFF2-40B4-BE49-F238E27FC236}">
                <a16:creationId xmlns:a16="http://schemas.microsoft.com/office/drawing/2014/main" id="{EC83434E-1637-0C40-9F5E-5C8D969A7443}"/>
              </a:ext>
            </a:extLst>
          </p:cNvPr>
          <p:cNvSpPr>
            <a:spLocks noGrp="1"/>
          </p:cNvSpPr>
          <p:nvPr>
            <p:ph type="body" sz="quarter" idx="27"/>
          </p:nvPr>
        </p:nvSpPr>
        <p:spPr/>
        <p:txBody>
          <a:bodyPr/>
          <a:lstStyle/>
          <a:p>
            <a:r>
              <a:rPr lang="en-US" dirty="0"/>
              <a:t>CONCLUSIONS</a:t>
            </a:r>
          </a:p>
        </p:txBody>
      </p:sp>
      <p:sp>
        <p:nvSpPr>
          <p:cNvPr id="29" name="Text Placeholder 28">
            <a:extLst>
              <a:ext uri="{FF2B5EF4-FFF2-40B4-BE49-F238E27FC236}">
                <a16:creationId xmlns:a16="http://schemas.microsoft.com/office/drawing/2014/main" id="{C7981D56-383D-3F43-9577-5751C5F44DFA}"/>
              </a:ext>
            </a:extLst>
          </p:cNvPr>
          <p:cNvSpPr>
            <a:spLocks noGrp="1"/>
          </p:cNvSpPr>
          <p:nvPr>
            <p:ph type="body" sz="quarter" idx="28"/>
          </p:nvPr>
        </p:nvSpPr>
        <p:spPr/>
        <p:txBody>
          <a:bodyPr/>
          <a:lstStyle/>
          <a:p>
            <a:r>
              <a:rPr lang="en-US" dirty="0"/>
              <a:t>Model not complete. </a:t>
            </a:r>
          </a:p>
        </p:txBody>
      </p:sp>
      <p:sp>
        <p:nvSpPr>
          <p:cNvPr id="32" name="Text Placeholder 31">
            <a:extLst>
              <a:ext uri="{FF2B5EF4-FFF2-40B4-BE49-F238E27FC236}">
                <a16:creationId xmlns:a16="http://schemas.microsoft.com/office/drawing/2014/main" id="{84672281-D95D-8F4C-BFA0-8E197E3AE6C3}"/>
              </a:ext>
            </a:extLst>
          </p:cNvPr>
          <p:cNvSpPr>
            <a:spLocks noGrp="1"/>
          </p:cNvSpPr>
          <p:nvPr>
            <p:ph type="body" sz="quarter" idx="96"/>
          </p:nvPr>
        </p:nvSpPr>
        <p:spPr>
          <a:xfrm>
            <a:off x="459674" y="14076902"/>
            <a:ext cx="10056813" cy="2769967"/>
          </a:xfrm>
        </p:spPr>
        <p:txBody>
          <a:bodyPr/>
          <a:lstStyle/>
          <a:p>
            <a:r>
              <a:rPr lang="en-US" dirty="0"/>
              <a:t>Data was taken from a Gaia catalogue of high accuracy active galactic nuclei, which was cross referenced with an </a:t>
            </a:r>
            <a:r>
              <a:rPr lang="en-US" dirty="0" err="1"/>
              <a:t>allWISE</a:t>
            </a:r>
            <a:r>
              <a:rPr lang="en-US" dirty="0"/>
              <a:t> catalogue. Below is a map of all the objects in this catalogue colored corresponding to the number of sectors that TESS observed them in. The south pole has been seen in the most sectors because that is where there is much sector overlap and TESS is currently collecting data from the northern hemisphere. </a:t>
            </a:r>
          </a:p>
        </p:txBody>
      </p:sp>
      <p:sp>
        <p:nvSpPr>
          <p:cNvPr id="33" name="Text Placeholder 32">
            <a:extLst>
              <a:ext uri="{FF2B5EF4-FFF2-40B4-BE49-F238E27FC236}">
                <a16:creationId xmlns:a16="http://schemas.microsoft.com/office/drawing/2014/main" id="{6FF79728-6C18-9D44-93DD-EE2A355BD243}"/>
              </a:ext>
            </a:extLst>
          </p:cNvPr>
          <p:cNvSpPr>
            <a:spLocks noGrp="1"/>
          </p:cNvSpPr>
          <p:nvPr>
            <p:ph type="body" sz="quarter" idx="150"/>
          </p:nvPr>
        </p:nvSpPr>
        <p:spPr/>
        <p:txBody>
          <a:bodyPr/>
          <a:lstStyle/>
          <a:p>
            <a:r>
              <a:rPr lang="en-US" dirty="0"/>
              <a:t>Academy of Science</a:t>
            </a:r>
          </a:p>
        </p:txBody>
      </p:sp>
      <p:sp>
        <p:nvSpPr>
          <p:cNvPr id="34" name="Text Placeholder 33">
            <a:extLst>
              <a:ext uri="{FF2B5EF4-FFF2-40B4-BE49-F238E27FC236}">
                <a16:creationId xmlns:a16="http://schemas.microsoft.com/office/drawing/2014/main" id="{AF5002B2-4C08-024E-839B-AD15ED54A6EE}"/>
              </a:ext>
            </a:extLst>
          </p:cNvPr>
          <p:cNvSpPr>
            <a:spLocks noGrp="1"/>
          </p:cNvSpPr>
          <p:nvPr>
            <p:ph type="body" sz="quarter" idx="151"/>
          </p:nvPr>
        </p:nvSpPr>
        <p:spPr/>
        <p:txBody>
          <a:bodyPr/>
          <a:lstStyle/>
          <a:p>
            <a:r>
              <a:rPr lang="en-US" dirty="0"/>
              <a:t>Alex </a:t>
            </a:r>
            <a:r>
              <a:rPr lang="en-US" dirty="0" err="1"/>
              <a:t>Evitt</a:t>
            </a:r>
            <a:r>
              <a:rPr lang="en-US" dirty="0"/>
              <a:t> and Elizabeth Sellers</a:t>
            </a:r>
          </a:p>
        </p:txBody>
      </p:sp>
      <p:sp>
        <p:nvSpPr>
          <p:cNvPr id="35" name="Text Placeholder 34">
            <a:extLst>
              <a:ext uri="{FF2B5EF4-FFF2-40B4-BE49-F238E27FC236}">
                <a16:creationId xmlns:a16="http://schemas.microsoft.com/office/drawing/2014/main" id="{07C63782-837D-0941-A7B3-BA20C905AE9C}"/>
              </a:ext>
            </a:extLst>
          </p:cNvPr>
          <p:cNvSpPr>
            <a:spLocks noGrp="1"/>
          </p:cNvSpPr>
          <p:nvPr>
            <p:ph type="body" sz="quarter" idx="153"/>
          </p:nvPr>
        </p:nvSpPr>
        <p:spPr/>
        <p:txBody>
          <a:bodyPr>
            <a:normAutofit fontScale="92500"/>
          </a:bodyPr>
          <a:lstStyle/>
          <a:p>
            <a:r>
              <a:rPr lang="en-US" dirty="0"/>
              <a:t>Conducting a Variability Study of Active Galaxies Using Machine Learning</a:t>
            </a:r>
          </a:p>
        </p:txBody>
      </p:sp>
      <p:pic>
        <p:nvPicPr>
          <p:cNvPr id="2" name="Picture 1">
            <a:extLst>
              <a:ext uri="{FF2B5EF4-FFF2-40B4-BE49-F238E27FC236}">
                <a16:creationId xmlns:a16="http://schemas.microsoft.com/office/drawing/2014/main" id="{495544ED-B60A-4CCA-B9CD-9D5F6C367AA9}"/>
              </a:ext>
            </a:extLst>
          </p:cNvPr>
          <p:cNvPicPr>
            <a:picLocks noChangeAspect="1"/>
          </p:cNvPicPr>
          <p:nvPr/>
        </p:nvPicPr>
        <p:blipFill>
          <a:blip r:embed="rId2"/>
          <a:stretch>
            <a:fillRect/>
          </a:stretch>
        </p:blipFill>
        <p:spPr>
          <a:xfrm>
            <a:off x="984476" y="8543703"/>
            <a:ext cx="8644715" cy="4817283"/>
          </a:xfrm>
          <a:prstGeom prst="rect">
            <a:avLst/>
          </a:prstGeom>
        </p:spPr>
      </p:pic>
      <p:pic>
        <p:nvPicPr>
          <p:cNvPr id="42" name="Picture 41">
            <a:extLst>
              <a:ext uri="{FF2B5EF4-FFF2-40B4-BE49-F238E27FC236}">
                <a16:creationId xmlns:a16="http://schemas.microsoft.com/office/drawing/2014/main" id="{41DDD67F-8347-4AC2-A4A6-CF5A45FE8EB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926098" y="21692813"/>
            <a:ext cx="9254882" cy="3639203"/>
          </a:xfrm>
          <a:prstGeom prst="rect">
            <a:avLst/>
          </a:prstGeom>
        </p:spPr>
      </p:pic>
      <p:pic>
        <p:nvPicPr>
          <p:cNvPr id="43" name="Picture 42">
            <a:extLst>
              <a:ext uri="{FF2B5EF4-FFF2-40B4-BE49-F238E27FC236}">
                <a16:creationId xmlns:a16="http://schemas.microsoft.com/office/drawing/2014/main" id="{DFC8DBD1-4474-49A8-9834-3C5FB80D3BBE}"/>
              </a:ext>
            </a:extLst>
          </p:cNvPr>
          <p:cNvPicPr>
            <a:picLocks noChangeAspect="1"/>
          </p:cNvPicPr>
          <p:nvPr/>
        </p:nvPicPr>
        <p:blipFill rotWithShape="1">
          <a:blip r:embed="rId4"/>
          <a:srcRect t="12187" r="5113" b="6733"/>
          <a:stretch/>
        </p:blipFill>
        <p:spPr>
          <a:xfrm>
            <a:off x="11474790" y="25252234"/>
            <a:ext cx="9808723" cy="3154688"/>
          </a:xfrm>
          <a:prstGeom prst="rect">
            <a:avLst/>
          </a:prstGeom>
        </p:spPr>
      </p:pic>
      <p:sp>
        <p:nvSpPr>
          <p:cNvPr id="37" name="Text Placeholder 31">
            <a:extLst>
              <a:ext uri="{FF2B5EF4-FFF2-40B4-BE49-F238E27FC236}">
                <a16:creationId xmlns:a16="http://schemas.microsoft.com/office/drawing/2014/main" id="{B16F9781-9451-6742-B8EA-3CF35050DA49}"/>
              </a:ext>
            </a:extLst>
          </p:cNvPr>
          <p:cNvSpPr txBox="1">
            <a:spLocks/>
          </p:cNvSpPr>
          <p:nvPr/>
        </p:nvSpPr>
        <p:spPr>
          <a:xfrm>
            <a:off x="544339" y="22605272"/>
            <a:ext cx="10056813" cy="3539408"/>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tx1"/>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t>This histogram highlights a problem with the dataset. It indicates that most of the AGNs in the catalogue are about 2000 parsecs from earth, as in within the Milky Way galaxy. Active galactic nuclei are, in fact, separate galaxies, and they would be expected to be seen at much greater distances. TESS may not be measuring these distances accurately; because most of the objects it sees are stars that would be expected to be seen within this range, it may be interpolating inaccurate distances, but it still throws a wrench in the accuracy of the dataset. </a:t>
            </a:r>
          </a:p>
        </p:txBody>
      </p:sp>
      <p:sp>
        <p:nvSpPr>
          <p:cNvPr id="47" name="Text Placeholder 31">
            <a:extLst>
              <a:ext uri="{FF2B5EF4-FFF2-40B4-BE49-F238E27FC236}">
                <a16:creationId xmlns:a16="http://schemas.microsoft.com/office/drawing/2014/main" id="{ACD9B075-CEFC-674C-9AC1-1C7D58C61303}"/>
              </a:ext>
            </a:extLst>
          </p:cNvPr>
          <p:cNvSpPr txBox="1">
            <a:spLocks/>
          </p:cNvSpPr>
          <p:nvPr/>
        </p:nvSpPr>
        <p:spPr>
          <a:xfrm>
            <a:off x="11701525" y="19307567"/>
            <a:ext cx="10056813" cy="2385246"/>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tx1"/>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t>Below, in red, is a light curve made for blazar 3C 120. A blazar is a type of AGN. Under it is the same blazar but made using a data processing pipeline created by astrophysicist Krista Lynne Smith, who recently has shared some techniques with us to improve our methods. The fact that the two light curves clearly show the same trends is encouraging.</a:t>
            </a:r>
          </a:p>
        </p:txBody>
      </p:sp>
      <p:pic>
        <p:nvPicPr>
          <p:cNvPr id="4" name="Picture 3">
            <a:extLst>
              <a:ext uri="{FF2B5EF4-FFF2-40B4-BE49-F238E27FC236}">
                <a16:creationId xmlns:a16="http://schemas.microsoft.com/office/drawing/2014/main" id="{0971F0B3-0024-49F6-8ED1-2F3C0BCAC81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689209" y="8431827"/>
            <a:ext cx="7379887" cy="7379887"/>
          </a:xfrm>
          <a:prstGeom prst="rect">
            <a:avLst/>
          </a:prstGeom>
        </p:spPr>
      </p:pic>
      <p:pic>
        <p:nvPicPr>
          <p:cNvPr id="5" name="Picture 4">
            <a:extLst>
              <a:ext uri="{FF2B5EF4-FFF2-40B4-BE49-F238E27FC236}">
                <a16:creationId xmlns:a16="http://schemas.microsoft.com/office/drawing/2014/main" id="{036DD0C3-9B29-4C16-B011-35A2018E2F5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1545402" y="17138917"/>
            <a:ext cx="9667500" cy="2024220"/>
          </a:xfrm>
          <a:prstGeom prst="rect">
            <a:avLst/>
          </a:prstGeom>
        </p:spPr>
      </p:pic>
      <p:sp>
        <p:nvSpPr>
          <p:cNvPr id="7" name="Text Placeholder 6">
            <a:extLst>
              <a:ext uri="{FF2B5EF4-FFF2-40B4-BE49-F238E27FC236}">
                <a16:creationId xmlns:a16="http://schemas.microsoft.com/office/drawing/2014/main" id="{9444B07A-9298-4A84-87A5-2FA42E385579}"/>
              </a:ext>
            </a:extLst>
          </p:cNvPr>
          <p:cNvSpPr>
            <a:spLocks noGrp="1"/>
          </p:cNvSpPr>
          <p:nvPr>
            <p:ph type="body" sz="quarter" idx="23"/>
          </p:nvPr>
        </p:nvSpPr>
        <p:spPr/>
        <p:txBody>
          <a:bodyPr/>
          <a:lstStyle/>
          <a:p>
            <a:endParaRPr lang="en-US"/>
          </a:p>
        </p:txBody>
      </p:sp>
      <p:pic>
        <p:nvPicPr>
          <p:cNvPr id="9" name="Picture 8">
            <a:extLst>
              <a:ext uri="{FF2B5EF4-FFF2-40B4-BE49-F238E27FC236}">
                <a16:creationId xmlns:a16="http://schemas.microsoft.com/office/drawing/2014/main" id="{796C2266-A756-453D-8147-44FE7DBB58F7}"/>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t="14188" b="10810"/>
          <a:stretch/>
        </p:blipFill>
        <p:spPr>
          <a:xfrm>
            <a:off x="22710021" y="6856885"/>
            <a:ext cx="9144000" cy="6858000"/>
          </a:xfrm>
          <a:prstGeom prst="rect">
            <a:avLst/>
          </a:prstGeom>
        </p:spPr>
      </p:pic>
      <p:pic>
        <p:nvPicPr>
          <p:cNvPr id="11" name="Picture 10">
            <a:extLst>
              <a:ext uri="{FF2B5EF4-FFF2-40B4-BE49-F238E27FC236}">
                <a16:creationId xmlns:a16="http://schemas.microsoft.com/office/drawing/2014/main" id="{E88FF90D-E9D7-4437-9144-5D96016156F8}"/>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2813140" y="23847191"/>
            <a:ext cx="9432590" cy="6288393"/>
          </a:xfrm>
          <a:prstGeom prst="rect">
            <a:avLst/>
          </a:prstGeom>
        </p:spPr>
      </p:pic>
      <p:sp>
        <p:nvSpPr>
          <p:cNvPr id="44" name="Text Placeholder 27">
            <a:extLst>
              <a:ext uri="{FF2B5EF4-FFF2-40B4-BE49-F238E27FC236}">
                <a16:creationId xmlns:a16="http://schemas.microsoft.com/office/drawing/2014/main" id="{1ADA1EE4-330E-430A-8867-5B729D83F286}"/>
              </a:ext>
            </a:extLst>
          </p:cNvPr>
          <p:cNvSpPr txBox="1">
            <a:spLocks/>
          </p:cNvSpPr>
          <p:nvPr/>
        </p:nvSpPr>
        <p:spPr>
          <a:xfrm>
            <a:off x="22505926" y="22737670"/>
            <a:ext cx="10047018" cy="754045"/>
          </a:xfrm>
          <a:prstGeom prst="rect">
            <a:avLst/>
          </a:prstGeom>
          <a:noFill/>
        </p:spPr>
        <p:txBody>
          <a:bodyPr wrap="square" lIns="91436" tIns="91436" rIns="91436" bIns="91436" anchor="ctr" anchorCtr="0">
            <a:spAutoFit/>
          </a:bodyPr>
          <a:lstStyle>
            <a:lvl1pPr marL="0" indent="0" algn="ctr" defTabSz="4388900" rtl="0" eaLnBrk="1" latinLnBrk="0" hangingPunct="1">
              <a:spcBef>
                <a:spcPct val="20000"/>
              </a:spcBef>
              <a:buFont typeface="Arial" pitchFamily="34" charset="0"/>
              <a:buNone/>
              <a:defRPr sz="3700" b="1" u="sng" kern="1200" baseline="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t>CLASSICAL ANALYSIS</a:t>
            </a:r>
          </a:p>
        </p:txBody>
      </p:sp>
      <p:pic>
        <p:nvPicPr>
          <p:cNvPr id="1026" name="Picture 2">
            <a:extLst>
              <a:ext uri="{FF2B5EF4-FFF2-40B4-BE49-F238E27FC236}">
                <a16:creationId xmlns:a16="http://schemas.microsoft.com/office/drawing/2014/main" id="{AF88C23D-E090-4CA4-A342-D04FC9C6566C}"/>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106906" y="16559510"/>
            <a:ext cx="8242100" cy="601672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C2DC2315-A508-4C63-82BA-9ABC4DB20F1A}"/>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632824" y="26288882"/>
            <a:ext cx="6885535" cy="4920768"/>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CC276B43-5A1A-42CF-9BA1-FCE8E95B931D}"/>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2448845" y="14559932"/>
            <a:ext cx="9845419" cy="6634957"/>
          </a:xfrm>
          <a:prstGeom prst="rect">
            <a:avLst/>
          </a:prstGeom>
        </p:spPr>
      </p:pic>
      <p:pic>
        <p:nvPicPr>
          <p:cNvPr id="1032" name="Picture 8" descr="Image result for recurrent neural network diagram">
            <a:extLst>
              <a:ext uri="{FF2B5EF4-FFF2-40B4-BE49-F238E27FC236}">
                <a16:creationId xmlns:a16="http://schemas.microsoft.com/office/drawing/2014/main" id="{0F438565-5B7E-46A0-8436-24DD6295D938}"/>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3510470" y="6764690"/>
            <a:ext cx="9396254" cy="49492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3444259"/>
      </p:ext>
    </p:extLst>
  </p:cSld>
  <p:clrMapOvr>
    <a:masterClrMapping/>
  </p:clrMapOvr>
</p:sld>
</file>

<file path=ppt/theme/theme1.xml><?xml version="1.0" encoding="utf-8"?>
<a:theme xmlns:a="http://schemas.openxmlformats.org/drawingml/2006/main" name="36x48-Template-V2b">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ithout Quick Guides">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lassic 3 Columns">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Trifold - Wide Center">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36x48-Template-V2b</Template>
  <TotalTime>1404</TotalTime>
  <Words>489</Words>
  <Application>Microsoft Office PowerPoint</Application>
  <PresentationFormat>Custom</PresentationFormat>
  <Paragraphs>17</Paragraphs>
  <Slides>1</Slides>
  <Notes>0</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1</vt:i4>
      </vt:variant>
    </vt:vector>
  </HeadingPairs>
  <TitlesOfParts>
    <vt:vector size="10" baseType="lpstr">
      <vt:lpstr>Arial</vt:lpstr>
      <vt:lpstr>Arial Black</vt:lpstr>
      <vt:lpstr>Calibri</vt:lpstr>
      <vt:lpstr>Times New Roman</vt:lpstr>
      <vt:lpstr>Trebuchet MS</vt:lpstr>
      <vt:lpstr>36x48-Template-V2b</vt:lpstr>
      <vt:lpstr>Without Quick Guides</vt:lpstr>
      <vt:lpstr>Classic 3 Columns</vt:lpstr>
      <vt:lpstr>Trifold - Wide Center</vt:lpstr>
      <vt:lpstr>PowerPoint Presentation</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dc:description>This template is the property of PosterPresentations.com. Call us if you need help with this poster template._x000d_
1-866-649-3004           _x000d_
 (c)PosterPresentations.com</dc:description>
  <cp:lastModifiedBy>ALEXANDER EVITT (811261)</cp:lastModifiedBy>
  <cp:revision>91</cp:revision>
  <cp:lastPrinted>2015-06-29T17:31:11Z</cp:lastPrinted>
  <dcterms:created xsi:type="dcterms:W3CDTF">2012-02-03T19:11:35Z</dcterms:created>
  <dcterms:modified xsi:type="dcterms:W3CDTF">2020-03-10T14:42:02Z</dcterms:modified>
</cp:coreProperties>
</file>

<file path=docProps/thumbnail.jpeg>
</file>